
<file path=[Content_Types].xml><?xml version="1.0" encoding="utf-8"?>
<Types xmlns="http://schemas.openxmlformats.org/package/2006/content-types">
  <Default Extension="jpeg" ContentType="image/jpeg"/>
  <Default Extension="jpg" ContentType="image/jpeg"/>
  <Default Extension="kl"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53"/>
  </p:notesMasterIdLst>
  <p:sldIdLst>
    <p:sldId id="339" r:id="rId2"/>
    <p:sldId id="1954" r:id="rId3"/>
    <p:sldId id="1783" r:id="rId4"/>
    <p:sldId id="1985" r:id="rId5"/>
    <p:sldId id="1839" r:id="rId6"/>
    <p:sldId id="1840" r:id="rId7"/>
    <p:sldId id="6072" r:id="rId8"/>
    <p:sldId id="6097" r:id="rId9"/>
    <p:sldId id="1813" r:id="rId10"/>
    <p:sldId id="1995" r:id="rId11"/>
    <p:sldId id="1752" r:id="rId12"/>
    <p:sldId id="1755" r:id="rId13"/>
    <p:sldId id="1756" r:id="rId14"/>
    <p:sldId id="337" r:id="rId15"/>
    <p:sldId id="1975" r:id="rId16"/>
    <p:sldId id="1753" r:id="rId17"/>
    <p:sldId id="1754" r:id="rId18"/>
    <p:sldId id="1808" r:id="rId19"/>
    <p:sldId id="1977" r:id="rId20"/>
    <p:sldId id="1805" r:id="rId21"/>
    <p:sldId id="1959" r:id="rId22"/>
    <p:sldId id="1841" r:id="rId23"/>
    <p:sldId id="6104" r:id="rId24"/>
    <p:sldId id="1922" r:id="rId25"/>
    <p:sldId id="1760" r:id="rId26"/>
    <p:sldId id="1842" r:id="rId27"/>
    <p:sldId id="1833" r:id="rId28"/>
    <p:sldId id="258" r:id="rId29"/>
    <p:sldId id="6098" r:id="rId30"/>
    <p:sldId id="6105" r:id="rId31"/>
    <p:sldId id="6099" r:id="rId32"/>
    <p:sldId id="1391" r:id="rId33"/>
    <p:sldId id="1362" r:id="rId34"/>
    <p:sldId id="6107" r:id="rId35"/>
    <p:sldId id="1926" r:id="rId36"/>
    <p:sldId id="2017" r:id="rId37"/>
    <p:sldId id="2002" r:id="rId38"/>
    <p:sldId id="1205" r:id="rId39"/>
    <p:sldId id="1377" r:id="rId40"/>
    <p:sldId id="6077" r:id="rId41"/>
    <p:sldId id="265" r:id="rId42"/>
    <p:sldId id="1378" r:id="rId43"/>
    <p:sldId id="1564" r:id="rId44"/>
    <p:sldId id="1774" r:id="rId45"/>
    <p:sldId id="1775" r:id="rId46"/>
    <p:sldId id="1776" r:id="rId47"/>
    <p:sldId id="320" r:id="rId48"/>
    <p:sldId id="6071" r:id="rId49"/>
    <p:sldId id="338" r:id="rId50"/>
    <p:sldId id="6106" r:id="rId51"/>
    <p:sldId id="1979"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C"/>
    <a:srgbClr val="91131E"/>
    <a:srgbClr val="000100"/>
    <a:srgbClr val="AD1221"/>
    <a:srgbClr val="1413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7" autoAdjust="0"/>
    <p:restoredTop sz="95742" autoAdjust="0"/>
  </p:normalViewPr>
  <p:slideViewPr>
    <p:cSldViewPr snapToGrid="0" snapToObjects="1">
      <p:cViewPr varScale="1">
        <p:scale>
          <a:sx n="104" d="100"/>
          <a:sy n="104" d="100"/>
        </p:scale>
        <p:origin x="1085"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imon:Desktop:CUR:B&#248;rnelivsbog:Drenge%20og%20pige%20forbru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curpc1\Desktop\Ung%20anno%202020\Bogredigering\Samlet\Samlet%20data\Samlet%20tabelark.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urpc1\Desktop\Ung%20anno%202020\Bogredigering\Samlet\Samlet%20data\Samlet%20tabelar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'Ark1'!$B$85</c:f>
              <c:strCache>
                <c:ptCount val="1"/>
                <c:pt idx="0">
                  <c:v>Oplever at forældre vil snakke</c:v>
                </c:pt>
              </c:strCache>
            </c:strRef>
          </c:tx>
          <c:invertIfNegative val="0"/>
          <c:cat>
            <c:strRef>
              <c:f>'Ark1'!$C$84:$F$84</c:f>
              <c:strCache>
                <c:ptCount val="4"/>
                <c:pt idx="0">
                  <c:v>Ofte</c:v>
                </c:pt>
                <c:pt idx="1">
                  <c:v>Nogle gange</c:v>
                </c:pt>
                <c:pt idx="2">
                  <c:v>Sjældent</c:v>
                </c:pt>
                <c:pt idx="3">
                  <c:v>Aldrig</c:v>
                </c:pt>
              </c:strCache>
            </c:strRef>
          </c:cat>
          <c:val>
            <c:numRef>
              <c:f>'Ark1'!$C$85:$F$85</c:f>
              <c:numCache>
                <c:formatCode>General</c:formatCode>
                <c:ptCount val="4"/>
                <c:pt idx="0">
                  <c:v>65.5</c:v>
                </c:pt>
                <c:pt idx="1">
                  <c:v>49.4</c:v>
                </c:pt>
                <c:pt idx="2">
                  <c:v>18.3</c:v>
                </c:pt>
                <c:pt idx="3">
                  <c:v>10.3</c:v>
                </c:pt>
              </c:numCache>
            </c:numRef>
          </c:val>
          <c:extLst>
            <c:ext xmlns:c16="http://schemas.microsoft.com/office/drawing/2014/chart" uri="{C3380CC4-5D6E-409C-BE32-E72D297353CC}">
              <c16:uniqueId val="{00000000-FB17-4DD6-9A61-111031540063}"/>
            </c:ext>
          </c:extLst>
        </c:ser>
        <c:ser>
          <c:idx val="1"/>
          <c:order val="1"/>
          <c:tx>
            <c:strRef>
              <c:f>'Ark1'!$B$86</c:f>
              <c:strCache>
                <c:ptCount val="1"/>
                <c:pt idx="0">
                  <c:v>Oplever ikke at forældre vil snakke</c:v>
                </c:pt>
              </c:strCache>
            </c:strRef>
          </c:tx>
          <c:invertIfNegative val="0"/>
          <c:cat>
            <c:strRef>
              <c:f>'Ark1'!$C$84:$F$84</c:f>
              <c:strCache>
                <c:ptCount val="4"/>
                <c:pt idx="0">
                  <c:v>Ofte</c:v>
                </c:pt>
                <c:pt idx="1">
                  <c:v>Nogle gange</c:v>
                </c:pt>
                <c:pt idx="2">
                  <c:v>Sjældent</c:v>
                </c:pt>
                <c:pt idx="3">
                  <c:v>Aldrig</c:v>
                </c:pt>
              </c:strCache>
            </c:strRef>
          </c:cat>
          <c:val>
            <c:numRef>
              <c:f>'Ark1'!$C$86:$F$86</c:f>
              <c:numCache>
                <c:formatCode>General</c:formatCode>
                <c:ptCount val="4"/>
                <c:pt idx="0">
                  <c:v>14.4</c:v>
                </c:pt>
                <c:pt idx="1">
                  <c:v>25.5</c:v>
                </c:pt>
                <c:pt idx="2">
                  <c:v>49.7</c:v>
                </c:pt>
                <c:pt idx="3">
                  <c:v>65</c:v>
                </c:pt>
              </c:numCache>
            </c:numRef>
          </c:val>
          <c:extLst>
            <c:ext xmlns:c16="http://schemas.microsoft.com/office/drawing/2014/chart" uri="{C3380CC4-5D6E-409C-BE32-E72D297353CC}">
              <c16:uniqueId val="{00000001-FB17-4DD6-9A61-111031540063}"/>
            </c:ext>
          </c:extLst>
        </c:ser>
        <c:dLbls>
          <c:showLegendKey val="0"/>
          <c:showVal val="0"/>
          <c:showCatName val="0"/>
          <c:showSerName val="0"/>
          <c:showPercent val="0"/>
          <c:showBubbleSize val="0"/>
        </c:dLbls>
        <c:gapWidth val="150"/>
        <c:axId val="2134618168"/>
        <c:axId val="2134621144"/>
      </c:barChart>
      <c:catAx>
        <c:axId val="2134618168"/>
        <c:scaling>
          <c:orientation val="minMax"/>
        </c:scaling>
        <c:delete val="0"/>
        <c:axPos val="b"/>
        <c:numFmt formatCode="General" sourceLinked="0"/>
        <c:majorTickMark val="out"/>
        <c:minorTickMark val="none"/>
        <c:tickLblPos val="nextTo"/>
        <c:crossAx val="2134621144"/>
        <c:crosses val="autoZero"/>
        <c:auto val="1"/>
        <c:lblAlgn val="ctr"/>
        <c:lblOffset val="100"/>
        <c:noMultiLvlLbl val="0"/>
      </c:catAx>
      <c:valAx>
        <c:axId val="2134621144"/>
        <c:scaling>
          <c:orientation val="minMax"/>
          <c:max val="100"/>
        </c:scaling>
        <c:delete val="0"/>
        <c:axPos val="l"/>
        <c:numFmt formatCode="General" sourceLinked="1"/>
        <c:majorTickMark val="out"/>
        <c:minorTickMark val="none"/>
        <c:tickLblPos val="nextTo"/>
        <c:crossAx val="2134618168"/>
        <c:crosses val="autoZero"/>
        <c:crossBetween val="between"/>
        <c:majorUnit val="20"/>
      </c:valAx>
    </c:plotArea>
    <c:plotVisOnly val="1"/>
    <c:dispBlanksAs val="gap"/>
    <c:showDLblsOverMax val="0"/>
  </c:chart>
  <c:txPr>
    <a:bodyPr/>
    <a:lstStyle/>
    <a:p>
      <a:pPr>
        <a:defRPr sz="1800"/>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Voksne!$A$22:$A$26</c:f>
              <c:strCache>
                <c:ptCount val="5"/>
                <c:pt idx="0">
                  <c:v>Om hvordan jeg har det med mine venner</c:v>
                </c:pt>
                <c:pt idx="1">
                  <c:v>Om sport</c:v>
                </c:pt>
                <c:pt idx="2">
                  <c:v>Om skole og lektier</c:v>
                </c:pt>
                <c:pt idx="3">
                  <c:v>Om hvordan jeg har det</c:v>
                </c:pt>
                <c:pt idx="4">
                  <c:v>Om hvad jeg har lavet i løbet af dagen</c:v>
                </c:pt>
              </c:strCache>
            </c:strRef>
          </c:cat>
          <c:val>
            <c:numRef>
              <c:f>Voksne!$B$22:$B$26</c:f>
              <c:numCache>
                <c:formatCode>General</c:formatCode>
                <c:ptCount val="5"/>
                <c:pt idx="0">
                  <c:v>31.5</c:v>
                </c:pt>
                <c:pt idx="1">
                  <c:v>32.5</c:v>
                </c:pt>
                <c:pt idx="2">
                  <c:v>41.3</c:v>
                </c:pt>
                <c:pt idx="3">
                  <c:v>41.9</c:v>
                </c:pt>
                <c:pt idx="4">
                  <c:v>59.5</c:v>
                </c:pt>
              </c:numCache>
            </c:numRef>
          </c:val>
          <c:extLst>
            <c:ext xmlns:c16="http://schemas.microsoft.com/office/drawing/2014/chart" uri="{C3380CC4-5D6E-409C-BE32-E72D297353CC}">
              <c16:uniqueId val="{00000000-E6B0-48CE-BF98-29DA1D2A8B0F}"/>
            </c:ext>
          </c:extLst>
        </c:ser>
        <c:dLbls>
          <c:dLblPos val="outEnd"/>
          <c:showLegendKey val="0"/>
          <c:showVal val="1"/>
          <c:showCatName val="0"/>
          <c:showSerName val="0"/>
          <c:showPercent val="0"/>
          <c:showBubbleSize val="0"/>
        </c:dLbls>
        <c:gapWidth val="182"/>
        <c:axId val="357213120"/>
        <c:axId val="357214296"/>
      </c:barChart>
      <c:catAx>
        <c:axId val="35721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crossAx val="357214296"/>
        <c:crosses val="autoZero"/>
        <c:auto val="1"/>
        <c:lblAlgn val="ctr"/>
        <c:lblOffset val="100"/>
        <c:noMultiLvlLbl val="0"/>
      </c:catAx>
      <c:valAx>
        <c:axId val="357214296"/>
        <c:scaling>
          <c:orientation val="minMax"/>
          <c:max val="100"/>
        </c:scaling>
        <c:delete val="1"/>
        <c:axPos val="b"/>
        <c:numFmt formatCode="General" sourceLinked="1"/>
        <c:majorTickMark val="out"/>
        <c:minorTickMark val="none"/>
        <c:tickLblPos val="nextTo"/>
        <c:crossAx val="3572131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spPr>
            <a:solidFill>
              <a:schemeClr val="accent4"/>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da-DK"/>
                </a:p>
              </c:txPr>
              <c:dLblPos val="outEnd"/>
              <c:showLegendKey val="0"/>
              <c:showVal val="1"/>
              <c:showCatName val="0"/>
              <c:showSerName val="0"/>
              <c:showPercent val="0"/>
              <c:showBubbleSize val="0"/>
              <c:extLst>
                <c:ext xmlns:c16="http://schemas.microsoft.com/office/drawing/2014/chart" uri="{C3380CC4-5D6E-409C-BE32-E72D297353CC}">
                  <c16:uniqueId val="{00000000-34D5-4210-B6C5-19467FDDC5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Voksne!$A$5:$A$9</c:f>
              <c:strCache>
                <c:ptCount val="5"/>
                <c:pt idx="0">
                  <c:v>Om porno</c:v>
                </c:pt>
                <c:pt idx="1">
                  <c:v>Om sex</c:v>
                </c:pt>
                <c:pt idx="2">
                  <c:v>Om tro/religion</c:v>
                </c:pt>
                <c:pt idx="3">
                  <c:v>Om udseende/krop</c:v>
                </c:pt>
                <c:pt idx="4">
                  <c:v>Om hvad jeg oplever i den virtuelle verden</c:v>
                </c:pt>
              </c:strCache>
            </c:strRef>
          </c:cat>
          <c:val>
            <c:numRef>
              <c:f>Voksne!$B$5:$B$9</c:f>
              <c:numCache>
                <c:formatCode>General</c:formatCode>
                <c:ptCount val="5"/>
                <c:pt idx="0">
                  <c:v>1.5</c:v>
                </c:pt>
                <c:pt idx="1">
                  <c:v>3.6</c:v>
                </c:pt>
                <c:pt idx="2">
                  <c:v>4.7</c:v>
                </c:pt>
                <c:pt idx="3">
                  <c:v>7.2</c:v>
                </c:pt>
                <c:pt idx="4">
                  <c:v>8.5</c:v>
                </c:pt>
              </c:numCache>
            </c:numRef>
          </c:val>
          <c:extLst>
            <c:ext xmlns:c16="http://schemas.microsoft.com/office/drawing/2014/chart" uri="{C3380CC4-5D6E-409C-BE32-E72D297353CC}">
              <c16:uniqueId val="{00000001-34D5-4210-B6C5-19467FDDC5CE}"/>
            </c:ext>
          </c:extLst>
        </c:ser>
        <c:dLbls>
          <c:dLblPos val="outEnd"/>
          <c:showLegendKey val="0"/>
          <c:showVal val="1"/>
          <c:showCatName val="0"/>
          <c:showSerName val="0"/>
          <c:showPercent val="0"/>
          <c:showBubbleSize val="0"/>
        </c:dLbls>
        <c:gapWidth val="182"/>
        <c:axId val="738598720"/>
        <c:axId val="738592840"/>
      </c:barChart>
      <c:catAx>
        <c:axId val="738598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crossAx val="738592840"/>
        <c:crosses val="autoZero"/>
        <c:auto val="1"/>
        <c:lblAlgn val="ctr"/>
        <c:lblOffset val="100"/>
        <c:noMultiLvlLbl val="0"/>
      </c:catAx>
      <c:valAx>
        <c:axId val="738592840"/>
        <c:scaling>
          <c:orientation val="minMax"/>
          <c:max val="100"/>
        </c:scaling>
        <c:delete val="1"/>
        <c:axPos val="b"/>
        <c:numFmt formatCode="General" sourceLinked="1"/>
        <c:majorTickMark val="none"/>
        <c:minorTickMark val="none"/>
        <c:tickLblPos val="nextTo"/>
        <c:crossAx val="73859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55948-E6A3-4BEF-AAC9-97E4854590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81CE0E4-AC68-4C9A-B0AE-0D3982D41B44}">
      <dgm:prSet/>
      <dgm:spPr/>
      <dgm:t>
        <a:bodyPr/>
        <a:lstStyle/>
        <a:p>
          <a:r>
            <a:rPr lang="da-DK" dirty="0"/>
            <a:t>Drukket mest?</a:t>
          </a:r>
          <a:endParaRPr lang="en-US" dirty="0"/>
        </a:p>
      </dgm:t>
    </dgm:pt>
    <dgm:pt modelId="{26C94099-834C-48E4-A8DA-B04DF03016E9}" type="parTrans" cxnId="{61CD5F5C-B6B2-4FB7-B175-AAEBA805AFDF}">
      <dgm:prSet/>
      <dgm:spPr/>
      <dgm:t>
        <a:bodyPr/>
        <a:lstStyle/>
        <a:p>
          <a:endParaRPr lang="en-US"/>
        </a:p>
      </dgm:t>
    </dgm:pt>
    <dgm:pt modelId="{D3FFB7F5-EAED-437A-9A17-ED49466DFCED}" type="sibTrans" cxnId="{61CD5F5C-B6B2-4FB7-B175-AAEBA805AFDF}">
      <dgm:prSet/>
      <dgm:spPr/>
      <dgm:t>
        <a:bodyPr/>
        <a:lstStyle/>
        <a:p>
          <a:endParaRPr lang="en-US"/>
        </a:p>
      </dgm:t>
    </dgm:pt>
    <dgm:pt modelId="{10C7103A-E5F5-436A-89C0-C758D8C94E39}">
      <dgm:prSet/>
      <dgm:spPr/>
      <dgm:t>
        <a:bodyPr/>
        <a:lstStyle/>
        <a:p>
          <a:r>
            <a:rPr lang="da-DK" dirty="0"/>
            <a:t>Røget mest?</a:t>
          </a:r>
          <a:endParaRPr lang="en-US" dirty="0"/>
        </a:p>
      </dgm:t>
    </dgm:pt>
    <dgm:pt modelId="{300B2DEC-ED1C-4252-AF5E-52D93DF31C5A}" type="parTrans" cxnId="{77C4DAB8-D688-47E7-B147-C9E0AF7FA4A5}">
      <dgm:prSet/>
      <dgm:spPr/>
      <dgm:t>
        <a:bodyPr/>
        <a:lstStyle/>
        <a:p>
          <a:endParaRPr lang="en-US"/>
        </a:p>
      </dgm:t>
    </dgm:pt>
    <dgm:pt modelId="{F61EAA3D-1F88-42B4-94D6-C8C2246C3CA2}" type="sibTrans" cxnId="{77C4DAB8-D688-47E7-B147-C9E0AF7FA4A5}">
      <dgm:prSet/>
      <dgm:spPr/>
      <dgm:t>
        <a:bodyPr/>
        <a:lstStyle/>
        <a:p>
          <a:endParaRPr lang="en-US"/>
        </a:p>
      </dgm:t>
    </dgm:pt>
    <dgm:pt modelId="{C467B0E3-2887-493D-8C5E-B07690DD5C71}">
      <dgm:prSet/>
      <dgm:spPr/>
      <dgm:t>
        <a:bodyPr/>
        <a:lstStyle/>
        <a:p>
          <a:r>
            <a:rPr lang="da-DK" dirty="0"/>
            <a:t>Scoret højest i mistrivsel?</a:t>
          </a:r>
          <a:endParaRPr lang="en-US" dirty="0"/>
        </a:p>
      </dgm:t>
    </dgm:pt>
    <dgm:pt modelId="{D26E1CCA-F51A-41DC-89D1-A957DC37D87D}" type="parTrans" cxnId="{BC6CCE11-5EFA-445C-9F7D-D1F977E882D8}">
      <dgm:prSet/>
      <dgm:spPr/>
      <dgm:t>
        <a:bodyPr/>
        <a:lstStyle/>
        <a:p>
          <a:endParaRPr lang="en-US"/>
        </a:p>
      </dgm:t>
    </dgm:pt>
    <dgm:pt modelId="{7925CA34-A404-414B-8921-A8A2178B9412}" type="sibTrans" cxnId="{BC6CCE11-5EFA-445C-9F7D-D1F977E882D8}">
      <dgm:prSet/>
      <dgm:spPr/>
      <dgm:t>
        <a:bodyPr/>
        <a:lstStyle/>
        <a:p>
          <a:endParaRPr lang="en-US"/>
        </a:p>
      </dgm:t>
    </dgm:pt>
    <dgm:pt modelId="{9548AE0E-6C52-43AB-AEE8-D6258108E5E9}">
      <dgm:prSet/>
      <dgm:spPr/>
      <dgm:t>
        <a:bodyPr/>
        <a:lstStyle/>
        <a:p>
          <a:r>
            <a:rPr lang="da-DK" dirty="0"/>
            <a:t>Været mest kriminelle?</a:t>
          </a:r>
          <a:endParaRPr lang="en-US" dirty="0"/>
        </a:p>
      </dgm:t>
    </dgm:pt>
    <dgm:pt modelId="{CFCD8C54-6915-482C-B37E-9162E59B5598}" type="parTrans" cxnId="{F11692DF-2974-4D9E-B9C3-13D7B1AF2943}">
      <dgm:prSet/>
      <dgm:spPr/>
      <dgm:t>
        <a:bodyPr/>
        <a:lstStyle/>
        <a:p>
          <a:endParaRPr lang="en-US"/>
        </a:p>
      </dgm:t>
    </dgm:pt>
    <dgm:pt modelId="{E9A5DE41-BE12-4E56-9930-F118C93EF143}" type="sibTrans" cxnId="{F11692DF-2974-4D9E-B9C3-13D7B1AF2943}">
      <dgm:prSet/>
      <dgm:spPr/>
      <dgm:t>
        <a:bodyPr/>
        <a:lstStyle/>
        <a:p>
          <a:endParaRPr lang="en-US"/>
        </a:p>
      </dgm:t>
    </dgm:pt>
    <dgm:pt modelId="{43963513-DF42-4E81-9495-AECCCB1AC639}">
      <dgm:prSet/>
      <dgm:spPr/>
      <dgm:t>
        <a:bodyPr/>
        <a:lstStyle/>
        <a:p>
          <a:r>
            <a:rPr lang="da-DK" dirty="0"/>
            <a:t>Haft flest seksuelle partnere?</a:t>
          </a:r>
          <a:endParaRPr lang="en-US" dirty="0"/>
        </a:p>
      </dgm:t>
    </dgm:pt>
    <dgm:pt modelId="{F99DB8CB-CA75-4CD4-965D-80AE40A07024}" type="parTrans" cxnId="{BB0AFB6E-45D6-4A57-98B3-40FEA286CE5E}">
      <dgm:prSet/>
      <dgm:spPr/>
      <dgm:t>
        <a:bodyPr/>
        <a:lstStyle/>
        <a:p>
          <a:endParaRPr lang="en-US"/>
        </a:p>
      </dgm:t>
    </dgm:pt>
    <dgm:pt modelId="{41586AD9-C841-4A94-ABFA-A000A7E41B10}" type="sibTrans" cxnId="{BB0AFB6E-45D6-4A57-98B3-40FEA286CE5E}">
      <dgm:prSet/>
      <dgm:spPr/>
      <dgm:t>
        <a:bodyPr/>
        <a:lstStyle/>
        <a:p>
          <a:endParaRPr lang="en-US"/>
        </a:p>
      </dgm:t>
    </dgm:pt>
    <dgm:pt modelId="{F5065A83-DA56-4AF6-B6A5-ED75619A65A9}">
      <dgm:prSet/>
      <dgm:spPr/>
      <dgm:t>
        <a:bodyPr/>
        <a:lstStyle/>
        <a:p>
          <a:r>
            <a:rPr lang="da-DK" dirty="0"/>
            <a:t>Hvem kom/kommer hurtigst igennem en videregående uddannelse? </a:t>
          </a:r>
          <a:endParaRPr lang="en-US" dirty="0"/>
        </a:p>
      </dgm:t>
    </dgm:pt>
    <dgm:pt modelId="{8E1CAB58-8379-4845-A1C2-D0FFB0F2AAD1}" type="parTrans" cxnId="{02765685-805F-4D46-9B41-051F73F54F70}">
      <dgm:prSet/>
      <dgm:spPr/>
      <dgm:t>
        <a:bodyPr/>
        <a:lstStyle/>
        <a:p>
          <a:endParaRPr lang="en-US"/>
        </a:p>
      </dgm:t>
    </dgm:pt>
    <dgm:pt modelId="{8AF0D16B-26D0-4857-8A93-A1BDDECA0550}" type="sibTrans" cxnId="{02765685-805F-4D46-9B41-051F73F54F70}">
      <dgm:prSet/>
      <dgm:spPr/>
      <dgm:t>
        <a:bodyPr/>
        <a:lstStyle/>
        <a:p>
          <a:endParaRPr lang="en-US"/>
        </a:p>
      </dgm:t>
    </dgm:pt>
    <dgm:pt modelId="{5278C636-D56F-4277-8FFE-CC7838512A0A}" type="pres">
      <dgm:prSet presAssocID="{EEB55948-E6A3-4BEF-AAC9-97E485459051}" presName="vert0" presStyleCnt="0">
        <dgm:presLayoutVars>
          <dgm:dir/>
          <dgm:animOne val="branch"/>
          <dgm:animLvl val="lvl"/>
        </dgm:presLayoutVars>
      </dgm:prSet>
      <dgm:spPr/>
    </dgm:pt>
    <dgm:pt modelId="{0CDFFB61-2F17-46A6-AD0B-C557AF1755D5}" type="pres">
      <dgm:prSet presAssocID="{A81CE0E4-AC68-4C9A-B0AE-0D3982D41B44}" presName="thickLine" presStyleLbl="alignNode1" presStyleIdx="0" presStyleCnt="6"/>
      <dgm:spPr/>
    </dgm:pt>
    <dgm:pt modelId="{149B5151-18F8-4B22-AAE1-238C7475F7A0}" type="pres">
      <dgm:prSet presAssocID="{A81CE0E4-AC68-4C9A-B0AE-0D3982D41B44}" presName="horz1" presStyleCnt="0"/>
      <dgm:spPr/>
    </dgm:pt>
    <dgm:pt modelId="{64BCA3D1-D0DA-48F9-9BB3-7A65F6C74AAB}" type="pres">
      <dgm:prSet presAssocID="{A81CE0E4-AC68-4C9A-B0AE-0D3982D41B44}" presName="tx1" presStyleLbl="revTx" presStyleIdx="0" presStyleCnt="6"/>
      <dgm:spPr/>
    </dgm:pt>
    <dgm:pt modelId="{1EB9906E-0FBD-430C-B000-21B67B3280E4}" type="pres">
      <dgm:prSet presAssocID="{A81CE0E4-AC68-4C9A-B0AE-0D3982D41B44}" presName="vert1" presStyleCnt="0"/>
      <dgm:spPr/>
    </dgm:pt>
    <dgm:pt modelId="{168DE495-9BF0-4988-B4B2-C3F08339244D}" type="pres">
      <dgm:prSet presAssocID="{10C7103A-E5F5-436A-89C0-C758D8C94E39}" presName="thickLine" presStyleLbl="alignNode1" presStyleIdx="1" presStyleCnt="6"/>
      <dgm:spPr/>
    </dgm:pt>
    <dgm:pt modelId="{CD43B793-2722-422F-84AB-8B3A38EE5BDC}" type="pres">
      <dgm:prSet presAssocID="{10C7103A-E5F5-436A-89C0-C758D8C94E39}" presName="horz1" presStyleCnt="0"/>
      <dgm:spPr/>
    </dgm:pt>
    <dgm:pt modelId="{09CB6922-A7A1-4D28-96AF-C9F3B8D3E3E2}" type="pres">
      <dgm:prSet presAssocID="{10C7103A-E5F5-436A-89C0-C758D8C94E39}" presName="tx1" presStyleLbl="revTx" presStyleIdx="1" presStyleCnt="6"/>
      <dgm:spPr/>
    </dgm:pt>
    <dgm:pt modelId="{D2EAEEF7-6D84-4648-BE00-F0842C914673}" type="pres">
      <dgm:prSet presAssocID="{10C7103A-E5F5-436A-89C0-C758D8C94E39}" presName="vert1" presStyleCnt="0"/>
      <dgm:spPr/>
    </dgm:pt>
    <dgm:pt modelId="{07CCCFDA-2581-4A9E-AB38-39983BD81EB0}" type="pres">
      <dgm:prSet presAssocID="{C467B0E3-2887-493D-8C5E-B07690DD5C71}" presName="thickLine" presStyleLbl="alignNode1" presStyleIdx="2" presStyleCnt="6"/>
      <dgm:spPr/>
    </dgm:pt>
    <dgm:pt modelId="{215A80DE-B6D4-46CE-BF7E-1F80CB7A59FA}" type="pres">
      <dgm:prSet presAssocID="{C467B0E3-2887-493D-8C5E-B07690DD5C71}" presName="horz1" presStyleCnt="0"/>
      <dgm:spPr/>
    </dgm:pt>
    <dgm:pt modelId="{D52AADFE-762F-4F6A-9655-7CFBDAC28AFB}" type="pres">
      <dgm:prSet presAssocID="{C467B0E3-2887-493D-8C5E-B07690DD5C71}" presName="tx1" presStyleLbl="revTx" presStyleIdx="2" presStyleCnt="6"/>
      <dgm:spPr/>
    </dgm:pt>
    <dgm:pt modelId="{5581D03F-BBE0-4F9B-B9D0-9E7CED9E3373}" type="pres">
      <dgm:prSet presAssocID="{C467B0E3-2887-493D-8C5E-B07690DD5C71}" presName="vert1" presStyleCnt="0"/>
      <dgm:spPr/>
    </dgm:pt>
    <dgm:pt modelId="{C9AE38C6-5D05-4C10-9A1E-7B0C59AB4DF4}" type="pres">
      <dgm:prSet presAssocID="{9548AE0E-6C52-43AB-AEE8-D6258108E5E9}" presName="thickLine" presStyleLbl="alignNode1" presStyleIdx="3" presStyleCnt="6"/>
      <dgm:spPr/>
    </dgm:pt>
    <dgm:pt modelId="{57ACE5C9-97CA-430D-B133-09B05958E1AE}" type="pres">
      <dgm:prSet presAssocID="{9548AE0E-6C52-43AB-AEE8-D6258108E5E9}" presName="horz1" presStyleCnt="0"/>
      <dgm:spPr/>
    </dgm:pt>
    <dgm:pt modelId="{8D457B04-63BA-4372-8C2C-82A2D8FCF3D6}" type="pres">
      <dgm:prSet presAssocID="{9548AE0E-6C52-43AB-AEE8-D6258108E5E9}" presName="tx1" presStyleLbl="revTx" presStyleIdx="3" presStyleCnt="6"/>
      <dgm:spPr/>
    </dgm:pt>
    <dgm:pt modelId="{88350224-BF83-465A-9D0E-67602EF48941}" type="pres">
      <dgm:prSet presAssocID="{9548AE0E-6C52-43AB-AEE8-D6258108E5E9}" presName="vert1" presStyleCnt="0"/>
      <dgm:spPr/>
    </dgm:pt>
    <dgm:pt modelId="{23D04A22-2B76-47E1-B684-AB2D58997DA3}" type="pres">
      <dgm:prSet presAssocID="{43963513-DF42-4E81-9495-AECCCB1AC639}" presName="thickLine" presStyleLbl="alignNode1" presStyleIdx="4" presStyleCnt="6"/>
      <dgm:spPr/>
    </dgm:pt>
    <dgm:pt modelId="{85DE8718-29BA-4706-89C1-53E8DDEBBAB5}" type="pres">
      <dgm:prSet presAssocID="{43963513-DF42-4E81-9495-AECCCB1AC639}" presName="horz1" presStyleCnt="0"/>
      <dgm:spPr/>
    </dgm:pt>
    <dgm:pt modelId="{F47A5887-8500-4FC5-BAB0-2FC3389CCE4E}" type="pres">
      <dgm:prSet presAssocID="{43963513-DF42-4E81-9495-AECCCB1AC639}" presName="tx1" presStyleLbl="revTx" presStyleIdx="4" presStyleCnt="6"/>
      <dgm:spPr/>
    </dgm:pt>
    <dgm:pt modelId="{D58A2B76-2C45-4CD5-856D-2CFCF885B5C6}" type="pres">
      <dgm:prSet presAssocID="{43963513-DF42-4E81-9495-AECCCB1AC639}" presName="vert1" presStyleCnt="0"/>
      <dgm:spPr/>
    </dgm:pt>
    <dgm:pt modelId="{11E27E0A-EED4-4F1C-BA4C-CC99CD174A31}" type="pres">
      <dgm:prSet presAssocID="{F5065A83-DA56-4AF6-B6A5-ED75619A65A9}" presName="thickLine" presStyleLbl="alignNode1" presStyleIdx="5" presStyleCnt="6"/>
      <dgm:spPr/>
    </dgm:pt>
    <dgm:pt modelId="{A4A2CD9A-5E03-4600-AEF3-4725670264B4}" type="pres">
      <dgm:prSet presAssocID="{F5065A83-DA56-4AF6-B6A5-ED75619A65A9}" presName="horz1" presStyleCnt="0"/>
      <dgm:spPr/>
    </dgm:pt>
    <dgm:pt modelId="{745D653F-A936-4860-9553-4E3FD10DF3E6}" type="pres">
      <dgm:prSet presAssocID="{F5065A83-DA56-4AF6-B6A5-ED75619A65A9}" presName="tx1" presStyleLbl="revTx" presStyleIdx="5" presStyleCnt="6"/>
      <dgm:spPr/>
    </dgm:pt>
    <dgm:pt modelId="{B3B91905-8EC1-4052-B642-BA01B932E4C2}" type="pres">
      <dgm:prSet presAssocID="{F5065A83-DA56-4AF6-B6A5-ED75619A65A9}" presName="vert1" presStyleCnt="0"/>
      <dgm:spPr/>
    </dgm:pt>
  </dgm:ptLst>
  <dgm:cxnLst>
    <dgm:cxn modelId="{BC6CCE11-5EFA-445C-9F7D-D1F977E882D8}" srcId="{EEB55948-E6A3-4BEF-AAC9-97E485459051}" destId="{C467B0E3-2887-493D-8C5E-B07690DD5C71}" srcOrd="2" destOrd="0" parTransId="{D26E1CCA-F51A-41DC-89D1-A957DC37D87D}" sibTransId="{7925CA34-A404-414B-8921-A8A2178B9412}"/>
    <dgm:cxn modelId="{EAA29F38-D50C-4A8E-9F31-92AC89BAD8E7}" type="presOf" srcId="{C467B0E3-2887-493D-8C5E-B07690DD5C71}" destId="{D52AADFE-762F-4F6A-9655-7CFBDAC28AFB}" srcOrd="0" destOrd="0" presId="urn:microsoft.com/office/officeart/2008/layout/LinedList"/>
    <dgm:cxn modelId="{126E443D-B0E5-4BCC-B491-6C787A60760B}" type="presOf" srcId="{10C7103A-E5F5-436A-89C0-C758D8C94E39}" destId="{09CB6922-A7A1-4D28-96AF-C9F3B8D3E3E2}" srcOrd="0" destOrd="0" presId="urn:microsoft.com/office/officeart/2008/layout/LinedList"/>
    <dgm:cxn modelId="{61CD5F5C-B6B2-4FB7-B175-AAEBA805AFDF}" srcId="{EEB55948-E6A3-4BEF-AAC9-97E485459051}" destId="{A81CE0E4-AC68-4C9A-B0AE-0D3982D41B44}" srcOrd="0" destOrd="0" parTransId="{26C94099-834C-48E4-A8DA-B04DF03016E9}" sibTransId="{D3FFB7F5-EAED-437A-9A17-ED49466DFCED}"/>
    <dgm:cxn modelId="{95468866-49AA-4577-A28F-722A9521B9C1}" type="presOf" srcId="{A81CE0E4-AC68-4C9A-B0AE-0D3982D41B44}" destId="{64BCA3D1-D0DA-48F9-9BB3-7A65F6C74AAB}" srcOrd="0" destOrd="0" presId="urn:microsoft.com/office/officeart/2008/layout/LinedList"/>
    <dgm:cxn modelId="{BB0AFB6E-45D6-4A57-98B3-40FEA286CE5E}" srcId="{EEB55948-E6A3-4BEF-AAC9-97E485459051}" destId="{43963513-DF42-4E81-9495-AECCCB1AC639}" srcOrd="4" destOrd="0" parTransId="{F99DB8CB-CA75-4CD4-965D-80AE40A07024}" sibTransId="{41586AD9-C841-4A94-ABFA-A000A7E41B10}"/>
    <dgm:cxn modelId="{F93A754F-D14D-4D7D-AFB7-FDA6D9BEFFC1}" type="presOf" srcId="{EEB55948-E6A3-4BEF-AAC9-97E485459051}" destId="{5278C636-D56F-4277-8FFE-CC7838512A0A}" srcOrd="0" destOrd="0" presId="urn:microsoft.com/office/officeart/2008/layout/LinedList"/>
    <dgm:cxn modelId="{3F636C85-152A-4356-A4DE-02D20BE37346}" type="presOf" srcId="{43963513-DF42-4E81-9495-AECCCB1AC639}" destId="{F47A5887-8500-4FC5-BAB0-2FC3389CCE4E}" srcOrd="0" destOrd="0" presId="urn:microsoft.com/office/officeart/2008/layout/LinedList"/>
    <dgm:cxn modelId="{02765685-805F-4D46-9B41-051F73F54F70}" srcId="{EEB55948-E6A3-4BEF-AAC9-97E485459051}" destId="{F5065A83-DA56-4AF6-B6A5-ED75619A65A9}" srcOrd="5" destOrd="0" parTransId="{8E1CAB58-8379-4845-A1C2-D0FFB0F2AAD1}" sibTransId="{8AF0D16B-26D0-4857-8A93-A1BDDECA0550}"/>
    <dgm:cxn modelId="{09CB849D-0E3A-4B35-893A-954E50528841}" type="presOf" srcId="{F5065A83-DA56-4AF6-B6A5-ED75619A65A9}" destId="{745D653F-A936-4860-9553-4E3FD10DF3E6}" srcOrd="0" destOrd="0" presId="urn:microsoft.com/office/officeart/2008/layout/LinedList"/>
    <dgm:cxn modelId="{77C4DAB8-D688-47E7-B147-C9E0AF7FA4A5}" srcId="{EEB55948-E6A3-4BEF-AAC9-97E485459051}" destId="{10C7103A-E5F5-436A-89C0-C758D8C94E39}" srcOrd="1" destOrd="0" parTransId="{300B2DEC-ED1C-4252-AF5E-52D93DF31C5A}" sibTransId="{F61EAA3D-1F88-42B4-94D6-C8C2246C3CA2}"/>
    <dgm:cxn modelId="{B227B4D1-76D9-4663-A853-D1DD355D8375}" type="presOf" srcId="{9548AE0E-6C52-43AB-AEE8-D6258108E5E9}" destId="{8D457B04-63BA-4372-8C2C-82A2D8FCF3D6}" srcOrd="0" destOrd="0" presId="urn:microsoft.com/office/officeart/2008/layout/LinedList"/>
    <dgm:cxn modelId="{F11692DF-2974-4D9E-B9C3-13D7B1AF2943}" srcId="{EEB55948-E6A3-4BEF-AAC9-97E485459051}" destId="{9548AE0E-6C52-43AB-AEE8-D6258108E5E9}" srcOrd="3" destOrd="0" parTransId="{CFCD8C54-6915-482C-B37E-9162E59B5598}" sibTransId="{E9A5DE41-BE12-4E56-9930-F118C93EF143}"/>
    <dgm:cxn modelId="{5BFA9313-2088-4B7E-BA54-1325C0D14957}" type="presParOf" srcId="{5278C636-D56F-4277-8FFE-CC7838512A0A}" destId="{0CDFFB61-2F17-46A6-AD0B-C557AF1755D5}" srcOrd="0" destOrd="0" presId="urn:microsoft.com/office/officeart/2008/layout/LinedList"/>
    <dgm:cxn modelId="{298CD6E0-4F61-46DB-BA71-9ECC9CC376AF}" type="presParOf" srcId="{5278C636-D56F-4277-8FFE-CC7838512A0A}" destId="{149B5151-18F8-4B22-AAE1-238C7475F7A0}" srcOrd="1" destOrd="0" presId="urn:microsoft.com/office/officeart/2008/layout/LinedList"/>
    <dgm:cxn modelId="{91DD8BB7-435A-4CBE-8797-468244C5B5E4}" type="presParOf" srcId="{149B5151-18F8-4B22-AAE1-238C7475F7A0}" destId="{64BCA3D1-D0DA-48F9-9BB3-7A65F6C74AAB}" srcOrd="0" destOrd="0" presId="urn:microsoft.com/office/officeart/2008/layout/LinedList"/>
    <dgm:cxn modelId="{ED0790E8-A6AD-4887-9A1A-F8E18E6AE10C}" type="presParOf" srcId="{149B5151-18F8-4B22-AAE1-238C7475F7A0}" destId="{1EB9906E-0FBD-430C-B000-21B67B3280E4}" srcOrd="1" destOrd="0" presId="urn:microsoft.com/office/officeart/2008/layout/LinedList"/>
    <dgm:cxn modelId="{7AB923C5-532B-45BD-9624-878ABCAEEE7B}" type="presParOf" srcId="{5278C636-D56F-4277-8FFE-CC7838512A0A}" destId="{168DE495-9BF0-4988-B4B2-C3F08339244D}" srcOrd="2" destOrd="0" presId="urn:microsoft.com/office/officeart/2008/layout/LinedList"/>
    <dgm:cxn modelId="{914D429D-F96C-4711-909F-87D68363EA10}" type="presParOf" srcId="{5278C636-D56F-4277-8FFE-CC7838512A0A}" destId="{CD43B793-2722-422F-84AB-8B3A38EE5BDC}" srcOrd="3" destOrd="0" presId="urn:microsoft.com/office/officeart/2008/layout/LinedList"/>
    <dgm:cxn modelId="{EC60A648-DA0D-4097-AB77-119406E28F87}" type="presParOf" srcId="{CD43B793-2722-422F-84AB-8B3A38EE5BDC}" destId="{09CB6922-A7A1-4D28-96AF-C9F3B8D3E3E2}" srcOrd="0" destOrd="0" presId="urn:microsoft.com/office/officeart/2008/layout/LinedList"/>
    <dgm:cxn modelId="{0EA8FE51-7710-4ED3-91C0-1784D85D64AA}" type="presParOf" srcId="{CD43B793-2722-422F-84AB-8B3A38EE5BDC}" destId="{D2EAEEF7-6D84-4648-BE00-F0842C914673}" srcOrd="1" destOrd="0" presId="urn:microsoft.com/office/officeart/2008/layout/LinedList"/>
    <dgm:cxn modelId="{C67A5E97-2EF6-4B32-82CC-BE88C5006513}" type="presParOf" srcId="{5278C636-D56F-4277-8FFE-CC7838512A0A}" destId="{07CCCFDA-2581-4A9E-AB38-39983BD81EB0}" srcOrd="4" destOrd="0" presId="urn:microsoft.com/office/officeart/2008/layout/LinedList"/>
    <dgm:cxn modelId="{92C1B1DA-A512-449B-8E67-732C9FF83283}" type="presParOf" srcId="{5278C636-D56F-4277-8FFE-CC7838512A0A}" destId="{215A80DE-B6D4-46CE-BF7E-1F80CB7A59FA}" srcOrd="5" destOrd="0" presId="urn:microsoft.com/office/officeart/2008/layout/LinedList"/>
    <dgm:cxn modelId="{28FE6248-777C-42AC-B03B-AA8685FA1430}" type="presParOf" srcId="{215A80DE-B6D4-46CE-BF7E-1F80CB7A59FA}" destId="{D52AADFE-762F-4F6A-9655-7CFBDAC28AFB}" srcOrd="0" destOrd="0" presId="urn:microsoft.com/office/officeart/2008/layout/LinedList"/>
    <dgm:cxn modelId="{8E188ED2-D39E-4EC9-A220-7B40177632ED}" type="presParOf" srcId="{215A80DE-B6D4-46CE-BF7E-1F80CB7A59FA}" destId="{5581D03F-BBE0-4F9B-B9D0-9E7CED9E3373}" srcOrd="1" destOrd="0" presId="urn:microsoft.com/office/officeart/2008/layout/LinedList"/>
    <dgm:cxn modelId="{425A5569-55AF-4E86-8847-5AC4BF6E95D5}" type="presParOf" srcId="{5278C636-D56F-4277-8FFE-CC7838512A0A}" destId="{C9AE38C6-5D05-4C10-9A1E-7B0C59AB4DF4}" srcOrd="6" destOrd="0" presId="urn:microsoft.com/office/officeart/2008/layout/LinedList"/>
    <dgm:cxn modelId="{C19B1B75-9527-4E09-9B26-FB5E45C7246C}" type="presParOf" srcId="{5278C636-D56F-4277-8FFE-CC7838512A0A}" destId="{57ACE5C9-97CA-430D-B133-09B05958E1AE}" srcOrd="7" destOrd="0" presId="urn:microsoft.com/office/officeart/2008/layout/LinedList"/>
    <dgm:cxn modelId="{BD8A88E1-1A08-4F8B-923A-2A0FCBE0A75E}" type="presParOf" srcId="{57ACE5C9-97CA-430D-B133-09B05958E1AE}" destId="{8D457B04-63BA-4372-8C2C-82A2D8FCF3D6}" srcOrd="0" destOrd="0" presId="urn:microsoft.com/office/officeart/2008/layout/LinedList"/>
    <dgm:cxn modelId="{1EB8FEC7-D90C-4372-95AA-195995085651}" type="presParOf" srcId="{57ACE5C9-97CA-430D-B133-09B05958E1AE}" destId="{88350224-BF83-465A-9D0E-67602EF48941}" srcOrd="1" destOrd="0" presId="urn:microsoft.com/office/officeart/2008/layout/LinedList"/>
    <dgm:cxn modelId="{C624A55B-588D-4BBD-B1E9-6299A94D8695}" type="presParOf" srcId="{5278C636-D56F-4277-8FFE-CC7838512A0A}" destId="{23D04A22-2B76-47E1-B684-AB2D58997DA3}" srcOrd="8" destOrd="0" presId="urn:microsoft.com/office/officeart/2008/layout/LinedList"/>
    <dgm:cxn modelId="{63708D77-5BA2-4CF7-BD68-8F6D4C862B4F}" type="presParOf" srcId="{5278C636-D56F-4277-8FFE-CC7838512A0A}" destId="{85DE8718-29BA-4706-89C1-53E8DDEBBAB5}" srcOrd="9" destOrd="0" presId="urn:microsoft.com/office/officeart/2008/layout/LinedList"/>
    <dgm:cxn modelId="{CDD23CD3-2D8E-445D-9E85-73AA6751B145}" type="presParOf" srcId="{85DE8718-29BA-4706-89C1-53E8DDEBBAB5}" destId="{F47A5887-8500-4FC5-BAB0-2FC3389CCE4E}" srcOrd="0" destOrd="0" presId="urn:microsoft.com/office/officeart/2008/layout/LinedList"/>
    <dgm:cxn modelId="{E0E263AD-A346-4D83-954C-354A28EDD439}" type="presParOf" srcId="{85DE8718-29BA-4706-89C1-53E8DDEBBAB5}" destId="{D58A2B76-2C45-4CD5-856D-2CFCF885B5C6}" srcOrd="1" destOrd="0" presId="urn:microsoft.com/office/officeart/2008/layout/LinedList"/>
    <dgm:cxn modelId="{25019E3F-BFB7-4361-BB6A-C1D1C5540760}" type="presParOf" srcId="{5278C636-D56F-4277-8FFE-CC7838512A0A}" destId="{11E27E0A-EED4-4F1C-BA4C-CC99CD174A31}" srcOrd="10" destOrd="0" presId="urn:microsoft.com/office/officeart/2008/layout/LinedList"/>
    <dgm:cxn modelId="{3CAF7B01-640F-4682-B3FA-756D55890E58}" type="presParOf" srcId="{5278C636-D56F-4277-8FFE-CC7838512A0A}" destId="{A4A2CD9A-5E03-4600-AEF3-4725670264B4}" srcOrd="11" destOrd="0" presId="urn:microsoft.com/office/officeart/2008/layout/LinedList"/>
    <dgm:cxn modelId="{AD090BAB-300A-41BA-A41B-802859A8B1B0}" type="presParOf" srcId="{A4A2CD9A-5E03-4600-AEF3-4725670264B4}" destId="{745D653F-A936-4860-9553-4E3FD10DF3E6}" srcOrd="0" destOrd="0" presId="urn:microsoft.com/office/officeart/2008/layout/LinedList"/>
    <dgm:cxn modelId="{7301DCD2-64E5-4E41-AE59-CE4DF5E49BCB}" type="presParOf" srcId="{A4A2CD9A-5E03-4600-AEF3-4725670264B4}" destId="{B3B91905-8EC1-4052-B642-BA01B932E4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486B9-ADD9-4CF1-872E-F8406302740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a-DK"/>
        </a:p>
      </dgm:t>
    </dgm:pt>
    <dgm:pt modelId="{7D1E08DD-93C6-4051-81C1-E020D9A0F45E}">
      <dgm:prSet phldrT="[Tekst]" phldr="1" custT="1"/>
      <dgm:spPr/>
      <dgm:t>
        <a:bodyPr/>
        <a:lstStyle/>
        <a:p>
          <a:endParaRPr lang="da-DK" sz="3200"/>
        </a:p>
      </dgm:t>
    </dgm:pt>
    <dgm:pt modelId="{B6F5F9F1-232F-4303-9146-70B66096CB99}" type="parTrans" cxnId="{08016F77-8D74-4805-9586-7AEE98862EDB}">
      <dgm:prSet/>
      <dgm:spPr/>
      <dgm:t>
        <a:bodyPr/>
        <a:lstStyle/>
        <a:p>
          <a:endParaRPr lang="da-DK" sz="2800"/>
        </a:p>
      </dgm:t>
    </dgm:pt>
    <dgm:pt modelId="{3EBE7DFF-8790-4CDB-A6A6-543BA5F62CD5}" type="sibTrans" cxnId="{08016F77-8D74-4805-9586-7AEE98862EDB}">
      <dgm:prSet/>
      <dgm:spPr/>
      <dgm:t>
        <a:bodyPr/>
        <a:lstStyle/>
        <a:p>
          <a:endParaRPr lang="da-DK" sz="2800"/>
        </a:p>
      </dgm:t>
    </dgm:pt>
    <dgm:pt modelId="{B13D07AF-491D-422E-9676-CF334A9F6F49}">
      <dgm:prSet phldrT="[Tekst]" custT="1"/>
      <dgm:spPr>
        <a:noFill/>
        <a:ln w="38100">
          <a:solidFill>
            <a:srgbClr val="EE897E"/>
          </a:solidFill>
        </a:ln>
      </dgm:spPr>
      <dgm:t>
        <a:bodyPr lIns="0" tIns="0" rIns="0" bIns="0"/>
        <a:lstStyle/>
        <a:p>
          <a:r>
            <a:rPr lang="da-DK" sz="1400" dirty="0">
              <a:solidFill>
                <a:schemeClr val="bg1"/>
              </a:solidFill>
              <a:latin typeface="Gill Sans MT" panose="020B0502020104020203" pitchFamily="34" charset="0"/>
            </a:rPr>
            <a:t>Hyper-</a:t>
          </a:r>
          <a:r>
            <a:rPr lang="da-DK" sz="1400" dirty="0" err="1">
              <a:solidFill>
                <a:schemeClr val="bg1"/>
              </a:solidFill>
              <a:latin typeface="Gill Sans MT" panose="020B0502020104020203" pitchFamily="34" charset="0"/>
            </a:rPr>
            <a:t>individuali</a:t>
          </a:r>
          <a:r>
            <a:rPr lang="da-DK" sz="1400" dirty="0">
              <a:solidFill>
                <a:schemeClr val="bg1"/>
              </a:solidFill>
              <a:latin typeface="Gill Sans MT" panose="020B0502020104020203" pitchFamily="34" charset="0"/>
            </a:rPr>
            <a:t>-</a:t>
          </a:r>
          <a:r>
            <a:rPr lang="da-DK" sz="1400" dirty="0" err="1">
              <a:solidFill>
                <a:schemeClr val="bg1"/>
              </a:solidFill>
              <a:latin typeface="Gill Sans MT" panose="020B0502020104020203" pitchFamily="34" charset="0"/>
            </a:rPr>
            <a:t>sering</a:t>
          </a:r>
          <a:r>
            <a:rPr lang="da-DK" sz="1400" dirty="0">
              <a:solidFill>
                <a:schemeClr val="bg1"/>
              </a:solidFill>
              <a:latin typeface="Gill Sans MT" panose="020B0502020104020203" pitchFamily="34" charset="0"/>
            </a:rPr>
            <a:t> </a:t>
          </a:r>
        </a:p>
      </dgm:t>
    </dgm:pt>
    <dgm:pt modelId="{72DB2062-9870-444F-9B85-10563B357524}" type="parTrans" cxnId="{2A87B87A-47AB-4E9A-AEB8-54D0E6897DD1}">
      <dgm:prSet custT="1"/>
      <dgm:spPr/>
      <dgm:t>
        <a:bodyPr/>
        <a:lstStyle/>
        <a:p>
          <a:endParaRPr lang="da-DK" sz="3200"/>
        </a:p>
      </dgm:t>
    </dgm:pt>
    <dgm:pt modelId="{D48DF0F0-7D57-4FEC-B4A8-FA56D5446E70}" type="sibTrans" cxnId="{2A87B87A-47AB-4E9A-AEB8-54D0E6897DD1}">
      <dgm:prSet/>
      <dgm:spPr/>
      <dgm:t>
        <a:bodyPr/>
        <a:lstStyle/>
        <a:p>
          <a:endParaRPr lang="da-DK" sz="2800"/>
        </a:p>
      </dgm:t>
    </dgm:pt>
    <dgm:pt modelId="{D7446B2D-1EB5-436F-AE16-70CD595FCD1C}">
      <dgm:prSet phldrT="[Tekst]"/>
      <dgm:spPr/>
      <dgm:t>
        <a:bodyPr/>
        <a:lstStyle/>
        <a:p>
          <a:endParaRPr lang="da-DK" sz="2800" dirty="0"/>
        </a:p>
      </dgm:t>
    </dgm:pt>
    <dgm:pt modelId="{C63F7A6D-FBF1-4B2B-9A75-2DF7925F72F7}" type="parTrans" cxnId="{FD10716C-12C4-4FAE-A8B4-644479865198}">
      <dgm:prSet/>
      <dgm:spPr/>
      <dgm:t>
        <a:bodyPr/>
        <a:lstStyle/>
        <a:p>
          <a:endParaRPr lang="da-DK" sz="2800"/>
        </a:p>
      </dgm:t>
    </dgm:pt>
    <dgm:pt modelId="{4EBB82C9-6A00-4E76-9DBA-9520BE9F33B5}" type="sibTrans" cxnId="{FD10716C-12C4-4FAE-A8B4-644479865198}">
      <dgm:prSet/>
      <dgm:spPr/>
      <dgm:t>
        <a:bodyPr/>
        <a:lstStyle/>
        <a:p>
          <a:endParaRPr lang="da-DK" sz="2800"/>
        </a:p>
      </dgm:t>
    </dgm:pt>
    <dgm:pt modelId="{322547F7-456A-4D96-BD81-AEE14423209A}">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Eskalerende acceleration </a:t>
          </a:r>
        </a:p>
      </dgm:t>
    </dgm:pt>
    <dgm:pt modelId="{E328B7D3-1641-4981-BFEF-AA7F48259953}" type="parTrans" cxnId="{AB7761AE-A0FC-4D63-B6BD-F8B4065B9319}">
      <dgm:prSet custT="1"/>
      <dgm:spPr/>
      <dgm:t>
        <a:bodyPr/>
        <a:lstStyle/>
        <a:p>
          <a:endParaRPr lang="da-DK" sz="3200"/>
        </a:p>
      </dgm:t>
    </dgm:pt>
    <dgm:pt modelId="{B3DD3397-A65F-4421-B218-F530188C01C6}" type="sibTrans" cxnId="{AB7761AE-A0FC-4D63-B6BD-F8B4065B9319}">
      <dgm:prSet/>
      <dgm:spPr/>
      <dgm:t>
        <a:bodyPr/>
        <a:lstStyle/>
        <a:p>
          <a:endParaRPr lang="da-DK" sz="2800"/>
        </a:p>
      </dgm:t>
    </dgm:pt>
    <dgm:pt modelId="{EEB0AE25-2ADC-4FE6-98FD-EC75CFF9934C}">
      <dgm:prSet custT="1"/>
      <dgm:spPr>
        <a:noFill/>
        <a:ln w="38100">
          <a:solidFill>
            <a:srgbClr val="EE897E"/>
          </a:solidFill>
        </a:ln>
      </dgm:spPr>
      <dgm:t>
        <a:bodyPr lIns="0" tIns="0" rIns="0" bIns="0"/>
        <a:lstStyle/>
        <a:p>
          <a:r>
            <a:rPr lang="da-DK" sz="1600" dirty="0" err="1">
              <a:solidFill>
                <a:schemeClr val="bg1"/>
              </a:solidFill>
              <a:latin typeface="Gill Sans MT" panose="020B0502020104020203" pitchFamily="34" charset="0"/>
            </a:rPr>
            <a:t>Psykologi-sering</a:t>
          </a:r>
          <a:r>
            <a:rPr lang="da-DK" sz="1600" dirty="0">
              <a:solidFill>
                <a:schemeClr val="bg1"/>
              </a:solidFill>
              <a:latin typeface="Gill Sans MT" panose="020B0502020104020203" pitchFamily="34" charset="0"/>
            </a:rPr>
            <a:t> </a:t>
          </a:r>
        </a:p>
      </dgm:t>
    </dgm:pt>
    <dgm:pt modelId="{F8757466-8265-4768-8D97-C7AC2F96AB32}" type="parTrans" cxnId="{8E08E835-3B3D-496D-B1E5-386D50E727E6}">
      <dgm:prSet custT="1"/>
      <dgm:spPr/>
      <dgm:t>
        <a:bodyPr/>
        <a:lstStyle/>
        <a:p>
          <a:endParaRPr lang="da-DK" sz="3200"/>
        </a:p>
      </dgm:t>
    </dgm:pt>
    <dgm:pt modelId="{EF27D1BA-884D-4693-895E-B85395782EAB}" type="sibTrans" cxnId="{8E08E835-3B3D-496D-B1E5-386D50E727E6}">
      <dgm:prSet/>
      <dgm:spPr/>
      <dgm:t>
        <a:bodyPr/>
        <a:lstStyle/>
        <a:p>
          <a:endParaRPr lang="da-DK" sz="2800"/>
        </a:p>
      </dgm:t>
    </dgm:pt>
    <dgm:pt modelId="{E4AEC265-14D4-4BF0-848D-96E36EF72E08}">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Præstations- og perfekt-</a:t>
          </a:r>
          <a:r>
            <a:rPr lang="da-DK" sz="1200" dirty="0" err="1">
              <a:solidFill>
                <a:schemeClr val="bg1"/>
              </a:solidFill>
              <a:latin typeface="Gill Sans MT" panose="020B0502020104020203" pitchFamily="34" charset="0"/>
            </a:rPr>
            <a:t>hedskultur</a:t>
          </a:r>
          <a:endParaRPr lang="da-DK" sz="1200" dirty="0">
            <a:solidFill>
              <a:schemeClr val="bg1"/>
            </a:solidFill>
            <a:latin typeface="Gill Sans MT" panose="020B0502020104020203" pitchFamily="34" charset="0"/>
          </a:endParaRPr>
        </a:p>
      </dgm:t>
    </dgm:pt>
    <dgm:pt modelId="{1CC9B116-3C6A-4178-873A-8FEADE4A66DC}" type="parTrans" cxnId="{4BFB67EB-7349-4DCD-99D7-DBEE199D7B0D}">
      <dgm:prSet custT="1"/>
      <dgm:spPr/>
      <dgm:t>
        <a:bodyPr/>
        <a:lstStyle/>
        <a:p>
          <a:endParaRPr lang="da-DK" sz="3200"/>
        </a:p>
      </dgm:t>
    </dgm:pt>
    <dgm:pt modelId="{9439010F-7EDF-4059-A020-C7EC22FDCB11}" type="sibTrans" cxnId="{4BFB67EB-7349-4DCD-99D7-DBEE199D7B0D}">
      <dgm:prSet/>
      <dgm:spPr/>
      <dgm:t>
        <a:bodyPr/>
        <a:lstStyle/>
        <a:p>
          <a:endParaRPr lang="da-DK" sz="2800"/>
        </a:p>
      </dgm:t>
    </dgm:pt>
    <dgm:pt modelId="{6703F534-F6C9-44F4-9DE2-0056A637E9F6}">
      <dgm:prSet custT="1"/>
      <dgm:spPr>
        <a:noFill/>
        <a:ln w="38100">
          <a:solidFill>
            <a:srgbClr val="EE897E"/>
          </a:solidFill>
        </a:ln>
      </dgm:spPr>
      <dgm:t>
        <a:bodyPr lIns="0" tIns="0" rIns="0" bIns="0"/>
        <a:lstStyle/>
        <a:p>
          <a:r>
            <a:rPr lang="da-DK" sz="1600" dirty="0">
              <a:solidFill>
                <a:schemeClr val="bg1"/>
              </a:solidFill>
              <a:latin typeface="Gill Sans MT" panose="020B0502020104020203" pitchFamily="34" charset="0"/>
            </a:rPr>
            <a:t>Krop og sundhed</a:t>
          </a:r>
        </a:p>
      </dgm:t>
    </dgm:pt>
    <dgm:pt modelId="{70FBDECE-47EF-4799-855D-2DD39FD9F767}" type="parTrans" cxnId="{65C93E55-FDF2-4B77-BDAE-FDFD6E7BC20C}">
      <dgm:prSet custT="1"/>
      <dgm:spPr/>
      <dgm:t>
        <a:bodyPr/>
        <a:lstStyle/>
        <a:p>
          <a:endParaRPr lang="da-DK" sz="3200"/>
        </a:p>
      </dgm:t>
    </dgm:pt>
    <dgm:pt modelId="{FA666860-3849-4775-B385-CEFDBFD563F8}" type="sibTrans" cxnId="{65C93E55-FDF2-4B77-BDAE-FDFD6E7BC20C}">
      <dgm:prSet/>
      <dgm:spPr/>
      <dgm:t>
        <a:bodyPr/>
        <a:lstStyle/>
        <a:p>
          <a:endParaRPr lang="da-DK" sz="2800"/>
        </a:p>
      </dgm:t>
    </dgm:pt>
    <dgm:pt modelId="{5FF8DC61-0BBF-44A2-AFF6-3075E5C66946}">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Klima og </a:t>
          </a:r>
          <a:r>
            <a:rPr lang="da-DK" sz="1200" dirty="0" err="1">
              <a:solidFill>
                <a:schemeClr val="bg1"/>
              </a:solidFill>
              <a:latin typeface="Gill Sans MT" panose="020B0502020104020203" pitchFamily="34" charset="0"/>
            </a:rPr>
            <a:t>bæredyghed</a:t>
          </a:r>
          <a:endParaRPr lang="da-DK" sz="1200" dirty="0">
            <a:solidFill>
              <a:schemeClr val="bg1"/>
            </a:solidFill>
            <a:latin typeface="Gill Sans MT" panose="020B0502020104020203" pitchFamily="34" charset="0"/>
          </a:endParaRPr>
        </a:p>
      </dgm:t>
    </dgm:pt>
    <dgm:pt modelId="{7C389980-95B1-41FD-9CCB-3FF9581C4AB6}" type="parTrans" cxnId="{08687560-8952-49A2-B8F2-4F35FBF95D1A}">
      <dgm:prSet custT="1"/>
      <dgm:spPr/>
      <dgm:t>
        <a:bodyPr/>
        <a:lstStyle/>
        <a:p>
          <a:endParaRPr lang="da-DK" sz="3200"/>
        </a:p>
      </dgm:t>
    </dgm:pt>
    <dgm:pt modelId="{EEE9E2F9-A1D5-4560-B9BA-F0BBCFB31A7A}" type="sibTrans" cxnId="{08687560-8952-49A2-B8F2-4F35FBF95D1A}">
      <dgm:prSet/>
      <dgm:spPr/>
      <dgm:t>
        <a:bodyPr/>
        <a:lstStyle/>
        <a:p>
          <a:endParaRPr lang="da-DK" sz="2800"/>
        </a:p>
      </dgm:t>
    </dgm:pt>
    <dgm:pt modelId="{04E40781-7545-4E79-95A4-0912D7DFE223}">
      <dgm:prSet custT="1"/>
      <dgm:spPr>
        <a:noFill/>
        <a:ln w="38100">
          <a:solidFill>
            <a:srgbClr val="EE897E"/>
          </a:solidFill>
        </a:ln>
      </dgm:spPr>
      <dgm:t>
        <a:bodyPr lIns="0" tIns="0" rIns="0" bIns="0"/>
        <a:lstStyle/>
        <a:p>
          <a:r>
            <a:rPr lang="da-DK" sz="1100" dirty="0">
              <a:solidFill>
                <a:schemeClr val="bg1"/>
              </a:solidFill>
              <a:latin typeface="Gill Sans MT" panose="020B0502020104020203" pitchFamily="34" charset="0"/>
            </a:rPr>
            <a:t>Globalisering</a:t>
          </a:r>
        </a:p>
      </dgm:t>
    </dgm:pt>
    <dgm:pt modelId="{AA9F617F-4376-40BD-BBF6-8F3CD3F4F105}" type="parTrans" cxnId="{D16F2742-5BE1-48FC-B56A-50764F2262EA}">
      <dgm:prSet custT="1"/>
      <dgm:spPr/>
      <dgm:t>
        <a:bodyPr/>
        <a:lstStyle/>
        <a:p>
          <a:endParaRPr lang="da-DK" sz="3200"/>
        </a:p>
      </dgm:t>
    </dgm:pt>
    <dgm:pt modelId="{61EDC596-CD2C-4D35-A519-DC3E59BCB5E4}" type="sibTrans" cxnId="{D16F2742-5BE1-48FC-B56A-50764F2262EA}">
      <dgm:prSet/>
      <dgm:spPr/>
      <dgm:t>
        <a:bodyPr/>
        <a:lstStyle/>
        <a:p>
          <a:endParaRPr lang="da-DK" sz="2800"/>
        </a:p>
      </dgm:t>
    </dgm:pt>
    <dgm:pt modelId="{F49ECB9A-3287-49DA-A6CD-01D5EC6A60FC}">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Teknologisk udvikling</a:t>
          </a:r>
        </a:p>
      </dgm:t>
    </dgm:pt>
    <dgm:pt modelId="{1390A841-08B1-4E51-B29E-6BB3A7FDBEF4}" type="parTrans" cxnId="{12AD2A35-9288-49E8-9AD6-B223658A1C48}">
      <dgm:prSet custT="1"/>
      <dgm:spPr/>
      <dgm:t>
        <a:bodyPr/>
        <a:lstStyle/>
        <a:p>
          <a:endParaRPr lang="da-DK" sz="3200"/>
        </a:p>
      </dgm:t>
    </dgm:pt>
    <dgm:pt modelId="{6EF4F3BC-6107-4937-B8FE-6F237D72A99D}" type="sibTrans" cxnId="{12AD2A35-9288-49E8-9AD6-B223658A1C48}">
      <dgm:prSet/>
      <dgm:spPr/>
      <dgm:t>
        <a:bodyPr/>
        <a:lstStyle/>
        <a:p>
          <a:endParaRPr lang="da-DK" sz="2800"/>
        </a:p>
      </dgm:t>
    </dgm:pt>
    <dgm:pt modelId="{7DFFCD78-8F1B-4746-89AA-161694580038}">
      <dgm:prSet custT="1"/>
      <dgm:spPr>
        <a:noFill/>
        <a:ln w="38100">
          <a:solidFill>
            <a:srgbClr val="EE897E"/>
          </a:solidFill>
        </a:ln>
      </dgm:spPr>
      <dgm:t>
        <a:bodyPr lIns="0" tIns="0" rIns="0" bIns="0"/>
        <a:lstStyle/>
        <a:p>
          <a:r>
            <a:rPr lang="da-DK" sz="1100" dirty="0">
              <a:solidFill>
                <a:schemeClr val="bg1"/>
              </a:solidFill>
              <a:latin typeface="Gill Sans MT" panose="020B0502020104020203" pitchFamily="34" charset="0"/>
            </a:rPr>
            <a:t>Kompleksitet</a:t>
          </a:r>
        </a:p>
      </dgm:t>
    </dgm:pt>
    <dgm:pt modelId="{C6051721-96D4-4391-9476-CC40289178BA}" type="parTrans" cxnId="{F24A2791-0398-4E6A-B338-C407E4B50445}">
      <dgm:prSet custT="1"/>
      <dgm:spPr/>
      <dgm:t>
        <a:bodyPr/>
        <a:lstStyle/>
        <a:p>
          <a:endParaRPr lang="da-DK" sz="3200"/>
        </a:p>
      </dgm:t>
    </dgm:pt>
    <dgm:pt modelId="{2D0D8967-76B8-4CD7-A38F-143201901E39}" type="sibTrans" cxnId="{F24A2791-0398-4E6A-B338-C407E4B50445}">
      <dgm:prSet/>
      <dgm:spPr/>
      <dgm:t>
        <a:bodyPr/>
        <a:lstStyle/>
        <a:p>
          <a:endParaRPr lang="da-DK" sz="2800"/>
        </a:p>
      </dgm:t>
    </dgm:pt>
    <dgm:pt modelId="{3E0A5C79-F032-4A0F-A3C5-BD0810D21249}">
      <dgm:prSet custT="1"/>
      <dgm:spPr>
        <a:noFill/>
        <a:ln w="38100">
          <a:solidFill>
            <a:srgbClr val="EE897E"/>
          </a:solidFill>
        </a:ln>
      </dgm:spPr>
      <dgm:t>
        <a:bodyPr lIns="0" tIns="0" rIns="0" bIns="0"/>
        <a:lstStyle/>
        <a:p>
          <a:r>
            <a:rPr lang="da-DK" sz="1600" dirty="0">
              <a:solidFill>
                <a:schemeClr val="bg1"/>
              </a:solidFill>
              <a:latin typeface="Gill Sans MT" panose="020B0502020104020203" pitchFamily="34" charset="0"/>
            </a:rPr>
            <a:t>Videns- og netværks-samfund</a:t>
          </a:r>
        </a:p>
      </dgm:t>
    </dgm:pt>
    <dgm:pt modelId="{D34BACE1-CB65-42B8-BBC8-8E39B0EE7E1E}" type="parTrans" cxnId="{A57FF10D-044D-4FD5-8BB2-ACFFD39450EB}">
      <dgm:prSet custT="1"/>
      <dgm:spPr/>
      <dgm:t>
        <a:bodyPr/>
        <a:lstStyle/>
        <a:p>
          <a:endParaRPr lang="da-DK" sz="3200"/>
        </a:p>
      </dgm:t>
    </dgm:pt>
    <dgm:pt modelId="{6EC31288-460B-4288-B232-D94D56693ECC}" type="sibTrans" cxnId="{A57FF10D-044D-4FD5-8BB2-ACFFD39450EB}">
      <dgm:prSet/>
      <dgm:spPr/>
      <dgm:t>
        <a:bodyPr/>
        <a:lstStyle/>
        <a:p>
          <a:endParaRPr lang="da-DK" sz="2800"/>
        </a:p>
      </dgm:t>
    </dgm:pt>
    <dgm:pt modelId="{CCD4665F-C550-4359-9863-2CF040759EC6}">
      <dgm:prSet phldrT="[Tekst]"/>
      <dgm:spPr/>
      <dgm:t>
        <a:bodyPr/>
        <a:lstStyle/>
        <a:p>
          <a:endParaRPr lang="da-DK" sz="2800"/>
        </a:p>
      </dgm:t>
    </dgm:pt>
    <dgm:pt modelId="{7EA3DE34-C15B-4157-BF6B-D5FCB4F6C791}" type="sibTrans" cxnId="{A122FC75-F407-4986-B64F-E33432392122}">
      <dgm:prSet/>
      <dgm:spPr/>
      <dgm:t>
        <a:bodyPr/>
        <a:lstStyle/>
        <a:p>
          <a:endParaRPr lang="da-DK" sz="2800"/>
        </a:p>
      </dgm:t>
    </dgm:pt>
    <dgm:pt modelId="{E287221F-C086-49F7-BCE8-B66C61A6F46E}" type="parTrans" cxnId="{A122FC75-F407-4986-B64F-E33432392122}">
      <dgm:prSet/>
      <dgm:spPr/>
      <dgm:t>
        <a:bodyPr/>
        <a:lstStyle/>
        <a:p>
          <a:endParaRPr lang="da-DK" sz="2800"/>
        </a:p>
      </dgm:t>
    </dgm:pt>
    <dgm:pt modelId="{EEC37AF9-2960-4EE1-93E8-99F21AAE3AAA}" type="pres">
      <dgm:prSet presAssocID="{950486B9-ADD9-4CF1-872E-F84063027400}" presName="Name0" presStyleCnt="0">
        <dgm:presLayoutVars>
          <dgm:chMax val="1"/>
          <dgm:dir/>
          <dgm:animLvl val="ctr"/>
          <dgm:resizeHandles val="exact"/>
        </dgm:presLayoutVars>
      </dgm:prSet>
      <dgm:spPr/>
    </dgm:pt>
    <dgm:pt modelId="{009A4C0E-737C-4B93-8B8B-DCCEE3621B0B}" type="pres">
      <dgm:prSet presAssocID="{7D1E08DD-93C6-4051-81C1-E020D9A0F45E}" presName="centerShape" presStyleLbl="node0" presStyleIdx="0" presStyleCnt="1"/>
      <dgm:spPr/>
    </dgm:pt>
    <dgm:pt modelId="{2B80A06E-F3C8-4E67-B862-7790089A8DF8}" type="pres">
      <dgm:prSet presAssocID="{72DB2062-9870-444F-9B85-10563B357524}" presName="parTrans" presStyleLbl="sibTrans2D1" presStyleIdx="0" presStyleCnt="10" custAng="10800000" custLinFactNeighborY="0"/>
      <dgm:spPr/>
    </dgm:pt>
    <dgm:pt modelId="{E8C9E8CE-4535-49D9-A005-7ED9301F0E05}" type="pres">
      <dgm:prSet presAssocID="{72DB2062-9870-444F-9B85-10563B357524}" presName="connectorText" presStyleLbl="sibTrans2D1" presStyleIdx="0" presStyleCnt="10"/>
      <dgm:spPr/>
    </dgm:pt>
    <dgm:pt modelId="{780E4C8C-B562-4D6C-9C67-B67C3E9C942F}" type="pres">
      <dgm:prSet presAssocID="{B13D07AF-491D-422E-9676-CF334A9F6F49}" presName="node" presStyleLbl="node1" presStyleIdx="0" presStyleCnt="10" custScaleX="123016" custScaleY="123098">
        <dgm:presLayoutVars>
          <dgm:bulletEnabled val="1"/>
        </dgm:presLayoutVars>
      </dgm:prSet>
      <dgm:spPr/>
    </dgm:pt>
    <dgm:pt modelId="{BABDFE9D-B4C0-45A5-858B-050CC54F06DB}" type="pres">
      <dgm:prSet presAssocID="{E328B7D3-1641-4981-BFEF-AA7F48259953}" presName="parTrans" presStyleLbl="sibTrans2D1" presStyleIdx="1" presStyleCnt="10" custAng="10800000"/>
      <dgm:spPr/>
    </dgm:pt>
    <dgm:pt modelId="{BE11CA0B-92F9-4151-BAFB-FB287FC6F044}" type="pres">
      <dgm:prSet presAssocID="{E328B7D3-1641-4981-BFEF-AA7F48259953}" presName="connectorText" presStyleLbl="sibTrans2D1" presStyleIdx="1" presStyleCnt="10"/>
      <dgm:spPr/>
    </dgm:pt>
    <dgm:pt modelId="{FCE73F97-1868-4959-B03D-47FAC57BB218}" type="pres">
      <dgm:prSet presAssocID="{322547F7-456A-4D96-BD81-AEE14423209A}" presName="node" presStyleLbl="node1" presStyleIdx="1" presStyleCnt="10" custScaleX="123016" custScaleY="123098">
        <dgm:presLayoutVars>
          <dgm:bulletEnabled val="1"/>
        </dgm:presLayoutVars>
      </dgm:prSet>
      <dgm:spPr/>
    </dgm:pt>
    <dgm:pt modelId="{F135D1D9-C4F0-4590-BE04-DF1FAC23A8CC}" type="pres">
      <dgm:prSet presAssocID="{F8757466-8265-4768-8D97-C7AC2F96AB32}" presName="parTrans" presStyleLbl="sibTrans2D1" presStyleIdx="2" presStyleCnt="10" custAng="10800000" custLinFactNeighborY="0"/>
      <dgm:spPr/>
    </dgm:pt>
    <dgm:pt modelId="{52616F66-AB64-4281-A51B-5C41673D94BF}" type="pres">
      <dgm:prSet presAssocID="{F8757466-8265-4768-8D97-C7AC2F96AB32}" presName="connectorText" presStyleLbl="sibTrans2D1" presStyleIdx="2" presStyleCnt="10"/>
      <dgm:spPr/>
    </dgm:pt>
    <dgm:pt modelId="{F227A162-CA1E-48C3-8FF6-9005DCC805B7}" type="pres">
      <dgm:prSet presAssocID="{EEB0AE25-2ADC-4FE6-98FD-EC75CFF9934C}" presName="node" presStyleLbl="node1" presStyleIdx="2" presStyleCnt="10" custScaleX="123016" custScaleY="123098">
        <dgm:presLayoutVars>
          <dgm:bulletEnabled val="1"/>
        </dgm:presLayoutVars>
      </dgm:prSet>
      <dgm:spPr/>
    </dgm:pt>
    <dgm:pt modelId="{B4EB7F3D-ED62-4204-9E9E-DF171904A56E}" type="pres">
      <dgm:prSet presAssocID="{1CC9B116-3C6A-4178-873A-8FEADE4A66DC}" presName="parTrans" presStyleLbl="sibTrans2D1" presStyleIdx="3" presStyleCnt="10" custAng="10800000" custLinFactNeighborY="0"/>
      <dgm:spPr/>
    </dgm:pt>
    <dgm:pt modelId="{957429CE-DA7E-422A-965A-CA7E19186DDD}" type="pres">
      <dgm:prSet presAssocID="{1CC9B116-3C6A-4178-873A-8FEADE4A66DC}" presName="connectorText" presStyleLbl="sibTrans2D1" presStyleIdx="3" presStyleCnt="10"/>
      <dgm:spPr/>
    </dgm:pt>
    <dgm:pt modelId="{E9AA8810-6A1D-48C4-9B39-893F0F5A39B1}" type="pres">
      <dgm:prSet presAssocID="{E4AEC265-14D4-4BF0-848D-96E36EF72E08}" presName="node" presStyleLbl="node1" presStyleIdx="3" presStyleCnt="10" custScaleX="123016" custScaleY="123098">
        <dgm:presLayoutVars>
          <dgm:bulletEnabled val="1"/>
        </dgm:presLayoutVars>
      </dgm:prSet>
      <dgm:spPr/>
    </dgm:pt>
    <dgm:pt modelId="{E57A11CD-3C06-4967-8F27-C80F7E36D9E5}" type="pres">
      <dgm:prSet presAssocID="{70FBDECE-47EF-4799-855D-2DD39FD9F767}" presName="parTrans" presStyleLbl="sibTrans2D1" presStyleIdx="4" presStyleCnt="10" custAng="10800000" custLinFactNeighborY="0"/>
      <dgm:spPr/>
    </dgm:pt>
    <dgm:pt modelId="{1512700A-0010-491C-97D4-AD746E7ACD62}" type="pres">
      <dgm:prSet presAssocID="{70FBDECE-47EF-4799-855D-2DD39FD9F767}" presName="connectorText" presStyleLbl="sibTrans2D1" presStyleIdx="4" presStyleCnt="10"/>
      <dgm:spPr/>
    </dgm:pt>
    <dgm:pt modelId="{525D526D-AA9D-472C-A9E3-75FEF1D2DC57}" type="pres">
      <dgm:prSet presAssocID="{6703F534-F6C9-44F4-9DE2-0056A637E9F6}" presName="node" presStyleLbl="node1" presStyleIdx="4" presStyleCnt="10" custScaleX="123016" custScaleY="123098">
        <dgm:presLayoutVars>
          <dgm:bulletEnabled val="1"/>
        </dgm:presLayoutVars>
      </dgm:prSet>
      <dgm:spPr/>
    </dgm:pt>
    <dgm:pt modelId="{BEE7F28C-960E-4255-8AD3-7C427076B2F3}" type="pres">
      <dgm:prSet presAssocID="{7C389980-95B1-41FD-9CCB-3FF9581C4AB6}" presName="parTrans" presStyleLbl="sibTrans2D1" presStyleIdx="5" presStyleCnt="10" custAng="10800000" custLinFactNeighborY="0"/>
      <dgm:spPr/>
    </dgm:pt>
    <dgm:pt modelId="{2D6E0F17-951B-4ACF-9BCB-033026640262}" type="pres">
      <dgm:prSet presAssocID="{7C389980-95B1-41FD-9CCB-3FF9581C4AB6}" presName="connectorText" presStyleLbl="sibTrans2D1" presStyleIdx="5" presStyleCnt="10"/>
      <dgm:spPr/>
    </dgm:pt>
    <dgm:pt modelId="{98FC95B3-A89B-4FA1-94CA-2C5B256DD237}" type="pres">
      <dgm:prSet presAssocID="{5FF8DC61-0BBF-44A2-AFF6-3075E5C66946}" presName="node" presStyleLbl="node1" presStyleIdx="5" presStyleCnt="10" custScaleX="123016" custScaleY="123098">
        <dgm:presLayoutVars>
          <dgm:bulletEnabled val="1"/>
        </dgm:presLayoutVars>
      </dgm:prSet>
      <dgm:spPr/>
    </dgm:pt>
    <dgm:pt modelId="{78049666-9233-45A1-83B4-764243C05140}" type="pres">
      <dgm:prSet presAssocID="{AA9F617F-4376-40BD-BBF6-8F3CD3F4F105}" presName="parTrans" presStyleLbl="sibTrans2D1" presStyleIdx="6" presStyleCnt="10" custAng="10800000" custLinFactNeighborY="0"/>
      <dgm:spPr/>
    </dgm:pt>
    <dgm:pt modelId="{B252874F-0CCF-4AB9-8571-3BEB37FFDD10}" type="pres">
      <dgm:prSet presAssocID="{AA9F617F-4376-40BD-BBF6-8F3CD3F4F105}" presName="connectorText" presStyleLbl="sibTrans2D1" presStyleIdx="6" presStyleCnt="10"/>
      <dgm:spPr/>
    </dgm:pt>
    <dgm:pt modelId="{DA84959B-6D01-4B35-BBF4-4755FAB0F794}" type="pres">
      <dgm:prSet presAssocID="{04E40781-7545-4E79-95A4-0912D7DFE223}" presName="node" presStyleLbl="node1" presStyleIdx="6" presStyleCnt="10" custScaleX="123016" custScaleY="123098">
        <dgm:presLayoutVars>
          <dgm:bulletEnabled val="1"/>
        </dgm:presLayoutVars>
      </dgm:prSet>
      <dgm:spPr/>
    </dgm:pt>
    <dgm:pt modelId="{651D5089-F8F6-4DDE-8632-5B912FF9FFBE}" type="pres">
      <dgm:prSet presAssocID="{1390A841-08B1-4E51-B29E-6BB3A7FDBEF4}" presName="parTrans" presStyleLbl="sibTrans2D1" presStyleIdx="7" presStyleCnt="10" custAng="10800000" custLinFactNeighborY="0"/>
      <dgm:spPr/>
    </dgm:pt>
    <dgm:pt modelId="{3B40ABCF-C576-4FB6-B791-54BE7CA83ED0}" type="pres">
      <dgm:prSet presAssocID="{1390A841-08B1-4E51-B29E-6BB3A7FDBEF4}" presName="connectorText" presStyleLbl="sibTrans2D1" presStyleIdx="7" presStyleCnt="10"/>
      <dgm:spPr/>
    </dgm:pt>
    <dgm:pt modelId="{4D5DF435-DB1F-4087-997A-B9DA99F833F0}" type="pres">
      <dgm:prSet presAssocID="{F49ECB9A-3287-49DA-A6CD-01D5EC6A60FC}" presName="node" presStyleLbl="node1" presStyleIdx="7" presStyleCnt="10" custScaleX="123016" custScaleY="123098">
        <dgm:presLayoutVars>
          <dgm:bulletEnabled val="1"/>
        </dgm:presLayoutVars>
      </dgm:prSet>
      <dgm:spPr/>
    </dgm:pt>
    <dgm:pt modelId="{02680F8D-EB9B-4CF7-BE60-716C3D256754}" type="pres">
      <dgm:prSet presAssocID="{C6051721-96D4-4391-9476-CC40289178BA}" presName="parTrans" presStyleLbl="sibTrans2D1" presStyleIdx="8" presStyleCnt="10" custAng="10800000" custLinFactNeighborY="0"/>
      <dgm:spPr/>
    </dgm:pt>
    <dgm:pt modelId="{A9A268C2-0F76-4F70-942A-65F0C41C8207}" type="pres">
      <dgm:prSet presAssocID="{C6051721-96D4-4391-9476-CC40289178BA}" presName="connectorText" presStyleLbl="sibTrans2D1" presStyleIdx="8" presStyleCnt="10"/>
      <dgm:spPr/>
    </dgm:pt>
    <dgm:pt modelId="{97540BDF-BF59-476A-8E8B-19B4E607A7FF}" type="pres">
      <dgm:prSet presAssocID="{7DFFCD78-8F1B-4746-89AA-161694580038}" presName="node" presStyleLbl="node1" presStyleIdx="8" presStyleCnt="10" custScaleX="123016" custScaleY="123098">
        <dgm:presLayoutVars>
          <dgm:bulletEnabled val="1"/>
        </dgm:presLayoutVars>
      </dgm:prSet>
      <dgm:spPr/>
    </dgm:pt>
    <dgm:pt modelId="{E511982E-4A73-4CC8-B22D-5C408BE6B0FD}" type="pres">
      <dgm:prSet presAssocID="{D34BACE1-CB65-42B8-BBC8-8E39B0EE7E1E}" presName="parTrans" presStyleLbl="sibTrans2D1" presStyleIdx="9" presStyleCnt="10" custAng="10800000" custLinFactNeighborY="0"/>
      <dgm:spPr/>
    </dgm:pt>
    <dgm:pt modelId="{E5CBBD1F-0BE3-46B7-957F-EBB30FEC7DAF}" type="pres">
      <dgm:prSet presAssocID="{D34BACE1-CB65-42B8-BBC8-8E39B0EE7E1E}" presName="connectorText" presStyleLbl="sibTrans2D1" presStyleIdx="9" presStyleCnt="10"/>
      <dgm:spPr/>
    </dgm:pt>
    <dgm:pt modelId="{500AA863-82E9-4A17-8845-F1651F81D8D6}" type="pres">
      <dgm:prSet presAssocID="{3E0A5C79-F032-4A0F-A3C5-BD0810D21249}" presName="node" presStyleLbl="node1" presStyleIdx="9" presStyleCnt="10" custScaleX="123016" custScaleY="123098">
        <dgm:presLayoutVars>
          <dgm:bulletEnabled val="1"/>
        </dgm:presLayoutVars>
      </dgm:prSet>
      <dgm:spPr/>
    </dgm:pt>
  </dgm:ptLst>
  <dgm:cxnLst>
    <dgm:cxn modelId="{0B592003-0FE7-484F-BAD0-4003283E9FE4}" type="presOf" srcId="{5FF8DC61-0BBF-44A2-AFF6-3075E5C66946}" destId="{98FC95B3-A89B-4FA1-94CA-2C5B256DD237}" srcOrd="0" destOrd="0" presId="urn:microsoft.com/office/officeart/2005/8/layout/radial5"/>
    <dgm:cxn modelId="{4EEE9D06-2082-4AA0-B97F-4A99DE73590D}" type="presOf" srcId="{1390A841-08B1-4E51-B29E-6BB3A7FDBEF4}" destId="{651D5089-F8F6-4DDE-8632-5B912FF9FFBE}" srcOrd="0" destOrd="0" presId="urn:microsoft.com/office/officeart/2005/8/layout/radial5"/>
    <dgm:cxn modelId="{DCBBEB06-D1C4-4223-8763-73D5B883D2FB}" type="presOf" srcId="{6703F534-F6C9-44F4-9DE2-0056A637E9F6}" destId="{525D526D-AA9D-472C-A9E3-75FEF1D2DC57}" srcOrd="0" destOrd="0" presId="urn:microsoft.com/office/officeart/2005/8/layout/radial5"/>
    <dgm:cxn modelId="{613CEE0A-8122-4A4C-A2D0-5D5ABC9F58BF}" type="presOf" srcId="{B13D07AF-491D-422E-9676-CF334A9F6F49}" destId="{780E4C8C-B562-4D6C-9C67-B67C3E9C942F}" srcOrd="0" destOrd="0" presId="urn:microsoft.com/office/officeart/2005/8/layout/radial5"/>
    <dgm:cxn modelId="{A57FF10D-044D-4FD5-8BB2-ACFFD39450EB}" srcId="{7D1E08DD-93C6-4051-81C1-E020D9A0F45E}" destId="{3E0A5C79-F032-4A0F-A3C5-BD0810D21249}" srcOrd="9" destOrd="0" parTransId="{D34BACE1-CB65-42B8-BBC8-8E39B0EE7E1E}" sibTransId="{6EC31288-460B-4288-B232-D94D56693ECC}"/>
    <dgm:cxn modelId="{304FF60D-8B48-4CB0-B0DA-F5ADD9214A98}" type="presOf" srcId="{7D1E08DD-93C6-4051-81C1-E020D9A0F45E}" destId="{009A4C0E-737C-4B93-8B8B-DCCEE3621B0B}" srcOrd="0" destOrd="0" presId="urn:microsoft.com/office/officeart/2005/8/layout/radial5"/>
    <dgm:cxn modelId="{FDD53E0F-78AB-4254-8CD6-22858EDAD1B2}" type="presOf" srcId="{AA9F617F-4376-40BD-BBF6-8F3CD3F4F105}" destId="{78049666-9233-45A1-83B4-764243C05140}" srcOrd="0" destOrd="0" presId="urn:microsoft.com/office/officeart/2005/8/layout/radial5"/>
    <dgm:cxn modelId="{AB5B4614-2BA5-4B1B-B607-B466C62D0A3A}" type="presOf" srcId="{70FBDECE-47EF-4799-855D-2DD39FD9F767}" destId="{1512700A-0010-491C-97D4-AD746E7ACD62}" srcOrd="1" destOrd="0" presId="urn:microsoft.com/office/officeart/2005/8/layout/radial5"/>
    <dgm:cxn modelId="{2534CA1F-095C-4B55-A4CB-DD834D6747AC}" type="presOf" srcId="{72DB2062-9870-444F-9B85-10563B357524}" destId="{2B80A06E-F3C8-4E67-B862-7790089A8DF8}" srcOrd="0" destOrd="0" presId="urn:microsoft.com/office/officeart/2005/8/layout/radial5"/>
    <dgm:cxn modelId="{3EFB0E22-5AD9-496C-8054-5707E65B5383}" type="presOf" srcId="{F49ECB9A-3287-49DA-A6CD-01D5EC6A60FC}" destId="{4D5DF435-DB1F-4087-997A-B9DA99F833F0}" srcOrd="0" destOrd="0" presId="urn:microsoft.com/office/officeart/2005/8/layout/radial5"/>
    <dgm:cxn modelId="{37F68A23-4F18-48F6-84C4-1CB95E4989E6}" type="presOf" srcId="{F8757466-8265-4768-8D97-C7AC2F96AB32}" destId="{F135D1D9-C4F0-4590-BE04-DF1FAC23A8CC}" srcOrd="0" destOrd="0" presId="urn:microsoft.com/office/officeart/2005/8/layout/radial5"/>
    <dgm:cxn modelId="{B09B4325-1BF7-4FF9-8605-6166F77FB211}" type="presOf" srcId="{7C389980-95B1-41FD-9CCB-3FF9581C4AB6}" destId="{BEE7F28C-960E-4255-8AD3-7C427076B2F3}" srcOrd="0" destOrd="0" presId="urn:microsoft.com/office/officeart/2005/8/layout/radial5"/>
    <dgm:cxn modelId="{628F2726-481A-4D34-A7C9-3DB1D6A7EE53}" type="presOf" srcId="{7C389980-95B1-41FD-9CCB-3FF9581C4AB6}" destId="{2D6E0F17-951B-4ACF-9BCB-033026640262}" srcOrd="1" destOrd="0" presId="urn:microsoft.com/office/officeart/2005/8/layout/radial5"/>
    <dgm:cxn modelId="{4867732D-DDFF-4F2C-96EB-260D7E5FA69A}" type="presOf" srcId="{72DB2062-9870-444F-9B85-10563B357524}" destId="{E8C9E8CE-4535-49D9-A005-7ED9301F0E05}" srcOrd="1" destOrd="0" presId="urn:microsoft.com/office/officeart/2005/8/layout/radial5"/>
    <dgm:cxn modelId="{12AD2A35-9288-49E8-9AD6-B223658A1C48}" srcId="{7D1E08DD-93C6-4051-81C1-E020D9A0F45E}" destId="{F49ECB9A-3287-49DA-A6CD-01D5EC6A60FC}" srcOrd="7" destOrd="0" parTransId="{1390A841-08B1-4E51-B29E-6BB3A7FDBEF4}" sibTransId="{6EF4F3BC-6107-4937-B8FE-6F237D72A99D}"/>
    <dgm:cxn modelId="{8E08E835-3B3D-496D-B1E5-386D50E727E6}" srcId="{7D1E08DD-93C6-4051-81C1-E020D9A0F45E}" destId="{EEB0AE25-2ADC-4FE6-98FD-EC75CFF9934C}" srcOrd="2" destOrd="0" parTransId="{F8757466-8265-4768-8D97-C7AC2F96AB32}" sibTransId="{EF27D1BA-884D-4693-895E-B85395782EAB}"/>
    <dgm:cxn modelId="{9FB2A73F-1476-4DF6-AAAC-709E9ABA9D9C}" type="presOf" srcId="{C6051721-96D4-4391-9476-CC40289178BA}" destId="{02680F8D-EB9B-4CF7-BE60-716C3D256754}" srcOrd="0" destOrd="0" presId="urn:microsoft.com/office/officeart/2005/8/layout/radial5"/>
    <dgm:cxn modelId="{08687560-8952-49A2-B8F2-4F35FBF95D1A}" srcId="{7D1E08DD-93C6-4051-81C1-E020D9A0F45E}" destId="{5FF8DC61-0BBF-44A2-AFF6-3075E5C66946}" srcOrd="5" destOrd="0" parTransId="{7C389980-95B1-41FD-9CCB-3FF9581C4AB6}" sibTransId="{EEE9E2F9-A1D5-4560-B9BA-F0BBCFB31A7A}"/>
    <dgm:cxn modelId="{D16F2742-5BE1-48FC-B56A-50764F2262EA}" srcId="{7D1E08DD-93C6-4051-81C1-E020D9A0F45E}" destId="{04E40781-7545-4E79-95A4-0912D7DFE223}" srcOrd="6" destOrd="0" parTransId="{AA9F617F-4376-40BD-BBF6-8F3CD3F4F105}" sibTransId="{61EDC596-CD2C-4D35-A519-DC3E59BCB5E4}"/>
    <dgm:cxn modelId="{58B8C742-2A08-4D9F-B437-23D3E22A7C18}" type="presOf" srcId="{EEB0AE25-2ADC-4FE6-98FD-EC75CFF9934C}" destId="{F227A162-CA1E-48C3-8FF6-9005DCC805B7}" srcOrd="0" destOrd="0" presId="urn:microsoft.com/office/officeart/2005/8/layout/radial5"/>
    <dgm:cxn modelId="{97A52C43-B572-4DDE-BFA1-C46F3461F32C}" type="presOf" srcId="{1CC9B116-3C6A-4178-873A-8FEADE4A66DC}" destId="{B4EB7F3D-ED62-4204-9E9E-DF171904A56E}" srcOrd="0" destOrd="0" presId="urn:microsoft.com/office/officeart/2005/8/layout/radial5"/>
    <dgm:cxn modelId="{AAC2A269-4950-4581-B111-315C179681B1}" type="presOf" srcId="{E4AEC265-14D4-4BF0-848D-96E36EF72E08}" destId="{E9AA8810-6A1D-48C4-9B39-893F0F5A39B1}" srcOrd="0" destOrd="0" presId="urn:microsoft.com/office/officeart/2005/8/layout/radial5"/>
    <dgm:cxn modelId="{4091E76A-20D2-4775-ABCB-0AE941A0D7BE}" type="presOf" srcId="{7DFFCD78-8F1B-4746-89AA-161694580038}" destId="{97540BDF-BF59-476A-8E8B-19B4E607A7FF}" srcOrd="0" destOrd="0" presId="urn:microsoft.com/office/officeart/2005/8/layout/radial5"/>
    <dgm:cxn modelId="{FD10716C-12C4-4FAE-A8B4-644479865198}" srcId="{950486B9-ADD9-4CF1-872E-F84063027400}" destId="{D7446B2D-1EB5-436F-AE16-70CD595FCD1C}" srcOrd="1" destOrd="0" parTransId="{C63F7A6D-FBF1-4B2B-9A75-2DF7925F72F7}" sibTransId="{4EBB82C9-6A00-4E76-9DBA-9520BE9F33B5}"/>
    <dgm:cxn modelId="{7765B74F-FC5C-4FAE-899D-05FCE06F5CB4}" type="presOf" srcId="{AA9F617F-4376-40BD-BBF6-8F3CD3F4F105}" destId="{B252874F-0CCF-4AB9-8571-3BEB37FFDD10}" srcOrd="1" destOrd="0" presId="urn:microsoft.com/office/officeart/2005/8/layout/radial5"/>
    <dgm:cxn modelId="{65C93E55-FDF2-4B77-BDAE-FDFD6E7BC20C}" srcId="{7D1E08DD-93C6-4051-81C1-E020D9A0F45E}" destId="{6703F534-F6C9-44F4-9DE2-0056A637E9F6}" srcOrd="4" destOrd="0" parTransId="{70FBDECE-47EF-4799-855D-2DD39FD9F767}" sibTransId="{FA666860-3849-4775-B385-CEFDBFD563F8}"/>
    <dgm:cxn modelId="{A122FC75-F407-4986-B64F-E33432392122}" srcId="{950486B9-ADD9-4CF1-872E-F84063027400}" destId="{CCD4665F-C550-4359-9863-2CF040759EC6}" srcOrd="2" destOrd="0" parTransId="{E287221F-C086-49F7-BCE8-B66C61A6F46E}" sibTransId="{7EA3DE34-C15B-4157-BF6B-D5FCB4F6C791}"/>
    <dgm:cxn modelId="{08016F77-8D74-4805-9586-7AEE98862EDB}" srcId="{950486B9-ADD9-4CF1-872E-F84063027400}" destId="{7D1E08DD-93C6-4051-81C1-E020D9A0F45E}" srcOrd="0" destOrd="0" parTransId="{B6F5F9F1-232F-4303-9146-70B66096CB99}" sibTransId="{3EBE7DFF-8790-4CDB-A6A6-543BA5F62CD5}"/>
    <dgm:cxn modelId="{2A87B87A-47AB-4E9A-AEB8-54D0E6897DD1}" srcId="{7D1E08DD-93C6-4051-81C1-E020D9A0F45E}" destId="{B13D07AF-491D-422E-9676-CF334A9F6F49}" srcOrd="0" destOrd="0" parTransId="{72DB2062-9870-444F-9B85-10563B357524}" sibTransId="{D48DF0F0-7D57-4FEC-B4A8-FA56D5446E70}"/>
    <dgm:cxn modelId="{9430DF89-522C-48B1-821C-A37EBD17D423}" type="presOf" srcId="{D34BACE1-CB65-42B8-BBC8-8E39B0EE7E1E}" destId="{E511982E-4A73-4CC8-B22D-5C408BE6B0FD}" srcOrd="0" destOrd="0" presId="urn:microsoft.com/office/officeart/2005/8/layout/radial5"/>
    <dgm:cxn modelId="{B6AC348E-2CF1-4A1D-A9B4-01D231D4A053}" type="presOf" srcId="{D34BACE1-CB65-42B8-BBC8-8E39B0EE7E1E}" destId="{E5CBBD1F-0BE3-46B7-957F-EBB30FEC7DAF}" srcOrd="1" destOrd="0" presId="urn:microsoft.com/office/officeart/2005/8/layout/radial5"/>
    <dgm:cxn modelId="{F24A2791-0398-4E6A-B338-C407E4B50445}" srcId="{7D1E08DD-93C6-4051-81C1-E020D9A0F45E}" destId="{7DFFCD78-8F1B-4746-89AA-161694580038}" srcOrd="8" destOrd="0" parTransId="{C6051721-96D4-4391-9476-CC40289178BA}" sibTransId="{2D0D8967-76B8-4CD7-A38F-143201901E39}"/>
    <dgm:cxn modelId="{6E16AB93-BDAE-4285-9D92-93805134954C}" type="presOf" srcId="{C6051721-96D4-4391-9476-CC40289178BA}" destId="{A9A268C2-0F76-4F70-942A-65F0C41C8207}" srcOrd="1" destOrd="0" presId="urn:microsoft.com/office/officeart/2005/8/layout/radial5"/>
    <dgm:cxn modelId="{8A975D97-0A2A-47FD-86B0-E774A2AA360C}" type="presOf" srcId="{322547F7-456A-4D96-BD81-AEE14423209A}" destId="{FCE73F97-1868-4959-B03D-47FAC57BB218}" srcOrd="0" destOrd="0" presId="urn:microsoft.com/office/officeart/2005/8/layout/radial5"/>
    <dgm:cxn modelId="{B2AB4C97-31ED-430B-A657-EBD18DC2F55F}" type="presOf" srcId="{F8757466-8265-4768-8D97-C7AC2F96AB32}" destId="{52616F66-AB64-4281-A51B-5C41673D94BF}" srcOrd="1" destOrd="0" presId="urn:microsoft.com/office/officeart/2005/8/layout/radial5"/>
    <dgm:cxn modelId="{F021559D-E250-451B-BBEF-F99C993B760B}" type="presOf" srcId="{1CC9B116-3C6A-4178-873A-8FEADE4A66DC}" destId="{957429CE-DA7E-422A-965A-CA7E19186DDD}" srcOrd="1" destOrd="0" presId="urn:microsoft.com/office/officeart/2005/8/layout/radial5"/>
    <dgm:cxn modelId="{9E1BCAA3-F79B-4A4C-A0C4-991F279FFA50}" type="presOf" srcId="{E328B7D3-1641-4981-BFEF-AA7F48259953}" destId="{BE11CA0B-92F9-4151-BAFB-FB287FC6F044}" srcOrd="1" destOrd="0" presId="urn:microsoft.com/office/officeart/2005/8/layout/radial5"/>
    <dgm:cxn modelId="{A9531EA7-9ACA-4291-B910-85DCFE89336B}" type="presOf" srcId="{70FBDECE-47EF-4799-855D-2DD39FD9F767}" destId="{E57A11CD-3C06-4967-8F27-C80F7E36D9E5}" srcOrd="0" destOrd="0" presId="urn:microsoft.com/office/officeart/2005/8/layout/radial5"/>
    <dgm:cxn modelId="{AB7761AE-A0FC-4D63-B6BD-F8B4065B9319}" srcId="{7D1E08DD-93C6-4051-81C1-E020D9A0F45E}" destId="{322547F7-456A-4D96-BD81-AEE14423209A}" srcOrd="1" destOrd="0" parTransId="{E328B7D3-1641-4981-BFEF-AA7F48259953}" sibTransId="{B3DD3397-A65F-4421-B218-F530188C01C6}"/>
    <dgm:cxn modelId="{457004BB-C5AB-4C6C-8E47-BE08E50A3A34}" type="presOf" srcId="{3E0A5C79-F032-4A0F-A3C5-BD0810D21249}" destId="{500AA863-82E9-4A17-8845-F1651F81D8D6}" srcOrd="0" destOrd="0" presId="urn:microsoft.com/office/officeart/2005/8/layout/radial5"/>
    <dgm:cxn modelId="{7788C5C3-8271-439E-BA91-52276D40C9DF}" type="presOf" srcId="{E328B7D3-1641-4981-BFEF-AA7F48259953}" destId="{BABDFE9D-B4C0-45A5-858B-050CC54F06DB}" srcOrd="0" destOrd="0" presId="urn:microsoft.com/office/officeart/2005/8/layout/radial5"/>
    <dgm:cxn modelId="{B92767D4-177E-4531-A4AB-30FF18EA41D8}" type="presOf" srcId="{1390A841-08B1-4E51-B29E-6BB3A7FDBEF4}" destId="{3B40ABCF-C576-4FB6-B791-54BE7CA83ED0}" srcOrd="1" destOrd="0" presId="urn:microsoft.com/office/officeart/2005/8/layout/radial5"/>
    <dgm:cxn modelId="{48C704EA-534F-41AE-B2A4-7A547BEFA32B}" type="presOf" srcId="{950486B9-ADD9-4CF1-872E-F84063027400}" destId="{EEC37AF9-2960-4EE1-93E8-99F21AAE3AAA}" srcOrd="0" destOrd="0" presId="urn:microsoft.com/office/officeart/2005/8/layout/radial5"/>
    <dgm:cxn modelId="{4BFB67EB-7349-4DCD-99D7-DBEE199D7B0D}" srcId="{7D1E08DD-93C6-4051-81C1-E020D9A0F45E}" destId="{E4AEC265-14D4-4BF0-848D-96E36EF72E08}" srcOrd="3" destOrd="0" parTransId="{1CC9B116-3C6A-4178-873A-8FEADE4A66DC}" sibTransId="{9439010F-7EDF-4059-A020-C7EC22FDCB11}"/>
    <dgm:cxn modelId="{A5236DFF-2EEC-4B48-AD16-B6CC0790DCEE}" type="presOf" srcId="{04E40781-7545-4E79-95A4-0912D7DFE223}" destId="{DA84959B-6D01-4B35-BBF4-4755FAB0F794}" srcOrd="0" destOrd="0" presId="urn:microsoft.com/office/officeart/2005/8/layout/radial5"/>
    <dgm:cxn modelId="{E08CAD2C-070E-47CD-A29F-D69E6532D4AB}" type="presParOf" srcId="{EEC37AF9-2960-4EE1-93E8-99F21AAE3AAA}" destId="{009A4C0E-737C-4B93-8B8B-DCCEE3621B0B}" srcOrd="0" destOrd="0" presId="urn:microsoft.com/office/officeart/2005/8/layout/radial5"/>
    <dgm:cxn modelId="{35C8F11D-644D-40C5-8D1A-3F7C922E798F}" type="presParOf" srcId="{EEC37AF9-2960-4EE1-93E8-99F21AAE3AAA}" destId="{2B80A06E-F3C8-4E67-B862-7790089A8DF8}" srcOrd="1" destOrd="0" presId="urn:microsoft.com/office/officeart/2005/8/layout/radial5"/>
    <dgm:cxn modelId="{97963D19-512F-49E5-B22A-6C15F2475FFF}" type="presParOf" srcId="{2B80A06E-F3C8-4E67-B862-7790089A8DF8}" destId="{E8C9E8CE-4535-49D9-A005-7ED9301F0E05}" srcOrd="0" destOrd="0" presId="urn:microsoft.com/office/officeart/2005/8/layout/radial5"/>
    <dgm:cxn modelId="{DDF640BC-FEFA-4B7F-81CE-242099FF03A3}" type="presParOf" srcId="{EEC37AF9-2960-4EE1-93E8-99F21AAE3AAA}" destId="{780E4C8C-B562-4D6C-9C67-B67C3E9C942F}" srcOrd="2" destOrd="0" presId="urn:microsoft.com/office/officeart/2005/8/layout/radial5"/>
    <dgm:cxn modelId="{D6598B42-9D5B-4DE0-922F-AE8A3408553D}" type="presParOf" srcId="{EEC37AF9-2960-4EE1-93E8-99F21AAE3AAA}" destId="{BABDFE9D-B4C0-45A5-858B-050CC54F06DB}" srcOrd="3" destOrd="0" presId="urn:microsoft.com/office/officeart/2005/8/layout/radial5"/>
    <dgm:cxn modelId="{772C93A3-EE4D-4B82-B875-C51B398BF317}" type="presParOf" srcId="{BABDFE9D-B4C0-45A5-858B-050CC54F06DB}" destId="{BE11CA0B-92F9-4151-BAFB-FB287FC6F044}" srcOrd="0" destOrd="0" presId="urn:microsoft.com/office/officeart/2005/8/layout/radial5"/>
    <dgm:cxn modelId="{24EAD70B-507B-46A5-A197-121E77FC244D}" type="presParOf" srcId="{EEC37AF9-2960-4EE1-93E8-99F21AAE3AAA}" destId="{FCE73F97-1868-4959-B03D-47FAC57BB218}" srcOrd="4" destOrd="0" presId="urn:microsoft.com/office/officeart/2005/8/layout/radial5"/>
    <dgm:cxn modelId="{204F04E9-FF14-49C3-B7CE-B2837B1B60A3}" type="presParOf" srcId="{EEC37AF9-2960-4EE1-93E8-99F21AAE3AAA}" destId="{F135D1D9-C4F0-4590-BE04-DF1FAC23A8CC}" srcOrd="5" destOrd="0" presId="urn:microsoft.com/office/officeart/2005/8/layout/radial5"/>
    <dgm:cxn modelId="{723E91B5-BB9F-42AA-8456-488AAD14CBF5}" type="presParOf" srcId="{F135D1D9-C4F0-4590-BE04-DF1FAC23A8CC}" destId="{52616F66-AB64-4281-A51B-5C41673D94BF}" srcOrd="0" destOrd="0" presId="urn:microsoft.com/office/officeart/2005/8/layout/radial5"/>
    <dgm:cxn modelId="{EC96539A-DE2E-47E3-930B-D6EC6ED62234}" type="presParOf" srcId="{EEC37AF9-2960-4EE1-93E8-99F21AAE3AAA}" destId="{F227A162-CA1E-48C3-8FF6-9005DCC805B7}" srcOrd="6" destOrd="0" presId="urn:microsoft.com/office/officeart/2005/8/layout/radial5"/>
    <dgm:cxn modelId="{F01B7AA4-AC0D-486F-9475-3620181C6638}" type="presParOf" srcId="{EEC37AF9-2960-4EE1-93E8-99F21AAE3AAA}" destId="{B4EB7F3D-ED62-4204-9E9E-DF171904A56E}" srcOrd="7" destOrd="0" presId="urn:microsoft.com/office/officeart/2005/8/layout/radial5"/>
    <dgm:cxn modelId="{2AF9191F-C2E8-4A60-A3C3-290F70E5D9C7}" type="presParOf" srcId="{B4EB7F3D-ED62-4204-9E9E-DF171904A56E}" destId="{957429CE-DA7E-422A-965A-CA7E19186DDD}" srcOrd="0" destOrd="0" presId="urn:microsoft.com/office/officeart/2005/8/layout/radial5"/>
    <dgm:cxn modelId="{408B8F25-DF2D-408A-8A15-919C131478C5}" type="presParOf" srcId="{EEC37AF9-2960-4EE1-93E8-99F21AAE3AAA}" destId="{E9AA8810-6A1D-48C4-9B39-893F0F5A39B1}" srcOrd="8" destOrd="0" presId="urn:microsoft.com/office/officeart/2005/8/layout/radial5"/>
    <dgm:cxn modelId="{4057B45F-A5FD-4683-AF8F-DC869421B709}" type="presParOf" srcId="{EEC37AF9-2960-4EE1-93E8-99F21AAE3AAA}" destId="{E57A11CD-3C06-4967-8F27-C80F7E36D9E5}" srcOrd="9" destOrd="0" presId="urn:microsoft.com/office/officeart/2005/8/layout/radial5"/>
    <dgm:cxn modelId="{8BE37249-8CB0-44A6-9C3B-66C17FB6332F}" type="presParOf" srcId="{E57A11CD-3C06-4967-8F27-C80F7E36D9E5}" destId="{1512700A-0010-491C-97D4-AD746E7ACD62}" srcOrd="0" destOrd="0" presId="urn:microsoft.com/office/officeart/2005/8/layout/radial5"/>
    <dgm:cxn modelId="{7FAD1EBC-A333-40AA-AF1A-09627E31BFA3}" type="presParOf" srcId="{EEC37AF9-2960-4EE1-93E8-99F21AAE3AAA}" destId="{525D526D-AA9D-472C-A9E3-75FEF1D2DC57}" srcOrd="10" destOrd="0" presId="urn:microsoft.com/office/officeart/2005/8/layout/radial5"/>
    <dgm:cxn modelId="{6E214757-25BF-45AF-A202-760BF636D144}" type="presParOf" srcId="{EEC37AF9-2960-4EE1-93E8-99F21AAE3AAA}" destId="{BEE7F28C-960E-4255-8AD3-7C427076B2F3}" srcOrd="11" destOrd="0" presId="urn:microsoft.com/office/officeart/2005/8/layout/radial5"/>
    <dgm:cxn modelId="{AB4B4A1D-7AB6-47F5-8BC7-BF7C018361BE}" type="presParOf" srcId="{BEE7F28C-960E-4255-8AD3-7C427076B2F3}" destId="{2D6E0F17-951B-4ACF-9BCB-033026640262}" srcOrd="0" destOrd="0" presId="urn:microsoft.com/office/officeart/2005/8/layout/radial5"/>
    <dgm:cxn modelId="{B6000632-59EF-42D4-B904-20E556581559}" type="presParOf" srcId="{EEC37AF9-2960-4EE1-93E8-99F21AAE3AAA}" destId="{98FC95B3-A89B-4FA1-94CA-2C5B256DD237}" srcOrd="12" destOrd="0" presId="urn:microsoft.com/office/officeart/2005/8/layout/radial5"/>
    <dgm:cxn modelId="{67FA47D9-5102-4023-A68F-23E939DC69BD}" type="presParOf" srcId="{EEC37AF9-2960-4EE1-93E8-99F21AAE3AAA}" destId="{78049666-9233-45A1-83B4-764243C05140}" srcOrd="13" destOrd="0" presId="urn:microsoft.com/office/officeart/2005/8/layout/radial5"/>
    <dgm:cxn modelId="{6C797D47-0399-4709-8AE7-2344CCE5A8C4}" type="presParOf" srcId="{78049666-9233-45A1-83B4-764243C05140}" destId="{B252874F-0CCF-4AB9-8571-3BEB37FFDD10}" srcOrd="0" destOrd="0" presId="urn:microsoft.com/office/officeart/2005/8/layout/radial5"/>
    <dgm:cxn modelId="{C6477C56-03F1-42F0-A896-8DE9EC314E2E}" type="presParOf" srcId="{EEC37AF9-2960-4EE1-93E8-99F21AAE3AAA}" destId="{DA84959B-6D01-4B35-BBF4-4755FAB0F794}" srcOrd="14" destOrd="0" presId="urn:microsoft.com/office/officeart/2005/8/layout/radial5"/>
    <dgm:cxn modelId="{36EB1903-5419-4AE9-9BBC-DF46FA9047FB}" type="presParOf" srcId="{EEC37AF9-2960-4EE1-93E8-99F21AAE3AAA}" destId="{651D5089-F8F6-4DDE-8632-5B912FF9FFBE}" srcOrd="15" destOrd="0" presId="urn:microsoft.com/office/officeart/2005/8/layout/radial5"/>
    <dgm:cxn modelId="{195B08DA-A42D-4E1B-8A26-A2565CC14F2F}" type="presParOf" srcId="{651D5089-F8F6-4DDE-8632-5B912FF9FFBE}" destId="{3B40ABCF-C576-4FB6-B791-54BE7CA83ED0}" srcOrd="0" destOrd="0" presId="urn:microsoft.com/office/officeart/2005/8/layout/radial5"/>
    <dgm:cxn modelId="{7574EEB8-FAA9-45BE-BD30-022AB32D0585}" type="presParOf" srcId="{EEC37AF9-2960-4EE1-93E8-99F21AAE3AAA}" destId="{4D5DF435-DB1F-4087-997A-B9DA99F833F0}" srcOrd="16" destOrd="0" presId="urn:microsoft.com/office/officeart/2005/8/layout/radial5"/>
    <dgm:cxn modelId="{137FF7F3-B556-4999-9FCC-AFBA0277E803}" type="presParOf" srcId="{EEC37AF9-2960-4EE1-93E8-99F21AAE3AAA}" destId="{02680F8D-EB9B-4CF7-BE60-716C3D256754}" srcOrd="17" destOrd="0" presId="urn:microsoft.com/office/officeart/2005/8/layout/radial5"/>
    <dgm:cxn modelId="{FAA8C612-31CC-4D32-9619-82972262C5D9}" type="presParOf" srcId="{02680F8D-EB9B-4CF7-BE60-716C3D256754}" destId="{A9A268C2-0F76-4F70-942A-65F0C41C8207}" srcOrd="0" destOrd="0" presId="urn:microsoft.com/office/officeart/2005/8/layout/radial5"/>
    <dgm:cxn modelId="{1ADF5485-CECF-42F6-AF53-18B18B37C169}" type="presParOf" srcId="{EEC37AF9-2960-4EE1-93E8-99F21AAE3AAA}" destId="{97540BDF-BF59-476A-8E8B-19B4E607A7FF}" srcOrd="18" destOrd="0" presId="urn:microsoft.com/office/officeart/2005/8/layout/radial5"/>
    <dgm:cxn modelId="{CEF1D776-63B3-43F6-8CED-22216F6F667D}" type="presParOf" srcId="{EEC37AF9-2960-4EE1-93E8-99F21AAE3AAA}" destId="{E511982E-4A73-4CC8-B22D-5C408BE6B0FD}" srcOrd="19" destOrd="0" presId="urn:microsoft.com/office/officeart/2005/8/layout/radial5"/>
    <dgm:cxn modelId="{FB294FE2-B678-40D9-AF7F-24DE9611382F}" type="presParOf" srcId="{E511982E-4A73-4CC8-B22D-5C408BE6B0FD}" destId="{E5CBBD1F-0BE3-46B7-957F-EBB30FEC7DAF}" srcOrd="0" destOrd="0" presId="urn:microsoft.com/office/officeart/2005/8/layout/radial5"/>
    <dgm:cxn modelId="{4DFDF3E2-2E33-4AD5-A342-1DDB6C23567B}" type="presParOf" srcId="{EEC37AF9-2960-4EE1-93E8-99F21AAE3AAA}" destId="{500AA863-82E9-4A17-8845-F1651F81D8D6}" srcOrd="2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D1DE3F-2731-42AC-8E7C-28A5D82E6EB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67E9DE3E-D9B0-4A51-8185-309F1442BE69}">
      <dgm:prSet phldrT="[Tekst]" custT="1"/>
      <dgm:spPr>
        <a:solidFill>
          <a:schemeClr val="accent2"/>
        </a:solidFill>
        <a:ln>
          <a:solidFill>
            <a:schemeClr val="accent2">
              <a:lumMod val="75000"/>
            </a:schemeClr>
          </a:solidFill>
        </a:ln>
      </dgm:spPr>
      <dgm:t>
        <a:bodyPr/>
        <a:lstStyle/>
        <a:p>
          <a:r>
            <a:rPr lang="da-DK" sz="1600" dirty="0"/>
            <a:t>Ungdomsliv i 2020erne</a:t>
          </a:r>
        </a:p>
      </dgm:t>
    </dgm:pt>
    <dgm:pt modelId="{89333884-D3C6-45E0-B134-AF401AC06F2E}" type="parTrans" cxnId="{E638CA54-1B7D-4E42-BF56-EC76F4F3BBE0}">
      <dgm:prSet/>
      <dgm:spPr/>
      <dgm:t>
        <a:bodyPr/>
        <a:lstStyle/>
        <a:p>
          <a:endParaRPr lang="da-DK"/>
        </a:p>
      </dgm:t>
    </dgm:pt>
    <dgm:pt modelId="{9FCE2A31-D810-4566-9BB2-DE80A3C1B25F}" type="sibTrans" cxnId="{E638CA54-1B7D-4E42-BF56-EC76F4F3BBE0}">
      <dgm:prSet/>
      <dgm:spPr/>
      <dgm:t>
        <a:bodyPr/>
        <a:lstStyle/>
        <a:p>
          <a:endParaRPr lang="da-DK"/>
        </a:p>
      </dgm:t>
    </dgm:pt>
    <dgm:pt modelId="{637A4264-8228-44FC-9812-4DB6C9803D9B}">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100" b="1" dirty="0">
              <a:latin typeface="Calibri" panose="020F0502020204030204" pitchFamily="34" charset="0"/>
              <a:ea typeface="Calibri" panose="020F0502020204030204" pitchFamily="34" charset="0"/>
            </a:rPr>
            <a:t>Psykologisering</a:t>
          </a:r>
          <a:endParaRPr lang="da-DK" sz="1100"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Det ”føles” svært, og sådan skal livet ikke være – så er der noget galt</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”Det er nok også bare mig der har det sådan” </a:t>
          </a:r>
          <a:r>
            <a:rPr lang="da-DK" sz="1100" b="1" dirty="0">
              <a:latin typeface="Calibri" panose="020F0502020204030204" pitchFamily="34" charset="0"/>
              <a:ea typeface="Times New Roman" panose="02020603050405020304" pitchFamily="18" charset="0"/>
            </a:rPr>
            <a:t>- flertalsmisforståelser</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err="1">
              <a:latin typeface="Calibri" panose="020F0502020204030204" pitchFamily="34" charset="0"/>
              <a:ea typeface="Times New Roman" panose="02020603050405020304" pitchFamily="18" charset="0"/>
            </a:rPr>
            <a:t>Selvusikkerhed</a:t>
          </a:r>
          <a:r>
            <a:rPr lang="da-DK" sz="1100" b="1" dirty="0">
              <a:latin typeface="Calibri" panose="020F0502020204030204" pitchFamily="34" charset="0"/>
              <a:ea typeface="Times New Roman" panose="02020603050405020304" pitchFamily="18" charset="0"/>
            </a:rPr>
            <a:t> – </a:t>
          </a:r>
          <a:r>
            <a:rPr lang="da-DK" sz="1100" b="1" i="1" dirty="0">
              <a:latin typeface="Calibri" panose="020F0502020204030204" pitchFamily="34" charset="0"/>
              <a:ea typeface="Times New Roman" panose="02020603050405020304" pitchFamily="18" charset="0"/>
            </a:rPr>
            <a:t>måske er jeg bare ikke god nok? </a:t>
          </a:r>
          <a:endParaRPr lang="da-DK" sz="1100" i="1" dirty="0"/>
        </a:p>
      </dgm:t>
    </dgm:pt>
    <dgm:pt modelId="{A1E35672-FCF3-4A14-A387-4C7C5CC3E7CB}" type="parTrans" cxnId="{8A12B9D3-9694-48D6-88BF-738EAC881BE5}">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a:lstStyle/>
        <a:p>
          <a:endParaRPr lang="da-DK"/>
        </a:p>
      </dgm:t>
    </dgm:pt>
    <dgm:pt modelId="{578AE63F-C971-4159-ADEB-E54A61D397F4}" type="sibTrans" cxnId="{8A12B9D3-9694-48D6-88BF-738EAC881BE5}">
      <dgm:prSet/>
      <dgm:spPr/>
      <dgm:t>
        <a:bodyPr/>
        <a:lstStyle/>
        <a:p>
          <a:endParaRPr lang="da-DK"/>
        </a:p>
      </dgm:t>
    </dgm:pt>
    <dgm:pt modelId="{DD5FA0E2-31E6-4085-BE13-5A67462A5D85}">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200" b="1" dirty="0">
              <a:latin typeface="Calibri" panose="020F0502020204030204" pitchFamily="34" charset="0"/>
              <a:ea typeface="Calibri" panose="020F0502020204030204" pitchFamily="34" charset="0"/>
            </a:rPr>
            <a:t>Præstationskultur</a:t>
          </a:r>
        </a:p>
        <a:p>
          <a:pPr>
            <a:buFont typeface="Calibri" panose="020F0502020204030204" pitchFamily="34" charset="0"/>
            <a:buChar char="-"/>
          </a:pPr>
          <a:r>
            <a:rPr lang="da-DK" sz="1200" b="1" i="0" dirty="0">
              <a:latin typeface="Calibri" panose="020F0502020204030204" pitchFamily="34" charset="0"/>
              <a:ea typeface="Times New Roman" panose="02020603050405020304" pitchFamily="18" charset="0"/>
            </a:rPr>
            <a:t>Man skal ”præstere” i forhold:</a:t>
          </a:r>
          <a:endParaRPr lang="da-DK" sz="1200" b="1" i="0"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200" b="1" i="1" dirty="0">
              <a:latin typeface="Calibri" panose="020F0502020204030204" pitchFamily="34" charset="0"/>
              <a:ea typeface="Times New Roman" panose="02020603050405020304" pitchFamily="18" charset="0"/>
            </a:rPr>
            <a:t>Uddannelse</a:t>
          </a:r>
          <a:endParaRPr lang="da-DK" sz="12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200" b="1" i="1" dirty="0">
              <a:latin typeface="Calibri" panose="020F0502020204030204" pitchFamily="34" charset="0"/>
              <a:ea typeface="Times New Roman" panose="02020603050405020304" pitchFamily="18" charset="0"/>
            </a:rPr>
            <a:t>Socialt</a:t>
          </a:r>
          <a:endParaRPr lang="da-DK" sz="12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200" b="1" i="1" dirty="0">
              <a:latin typeface="Calibri" panose="020F0502020204030204" pitchFamily="34" charset="0"/>
              <a:ea typeface="Times New Roman" panose="02020603050405020304" pitchFamily="18" charset="0"/>
            </a:rPr>
            <a:t>Bestemte ”Idealer” i forhold til krop, sundhed osv.</a:t>
          </a:r>
          <a:endParaRPr lang="da-DK" sz="1200" i="1" dirty="0"/>
        </a:p>
      </dgm:t>
    </dgm:pt>
    <dgm:pt modelId="{D5AC18B6-42B7-48F1-8485-641DAD0672D6}" type="parTrans" cxnId="{FC2C8089-34CE-41C4-AA84-3A0C8A65BFF3}">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vert="vert"/>
        <a:lstStyle/>
        <a:p>
          <a:endParaRPr lang="da-DK"/>
        </a:p>
      </dgm:t>
    </dgm:pt>
    <dgm:pt modelId="{5FFC8DE3-A98F-4138-912F-40C80BC93ED3}" type="sibTrans" cxnId="{FC2C8089-34CE-41C4-AA84-3A0C8A65BFF3}">
      <dgm:prSet/>
      <dgm:spPr/>
      <dgm:t>
        <a:bodyPr/>
        <a:lstStyle/>
        <a:p>
          <a:endParaRPr lang="da-DK"/>
        </a:p>
      </dgm:t>
    </dgm:pt>
    <dgm:pt modelId="{5891EFF2-B626-4F47-BBF7-14199C96E50A}">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100" b="1" dirty="0">
              <a:latin typeface="Calibri" panose="020F0502020204030204" pitchFamily="34" charset="0"/>
              <a:ea typeface="Calibri" panose="020F0502020204030204" pitchFamily="34" charset="0"/>
            </a:rPr>
            <a:t>Individualisering</a:t>
          </a:r>
          <a:r>
            <a:rPr lang="da-DK" sz="1100" dirty="0">
              <a:latin typeface="Calibri" panose="020F0502020204030204" pitchFamily="34" charset="0"/>
              <a:ea typeface="Calibri" panose="020F0502020204030204" pitchFamily="34" charset="0"/>
            </a:rPr>
            <a:t>:</a:t>
          </a: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JEG ”føler” at jeg:</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Selv har ansvaret for at lykkes</a:t>
          </a:r>
          <a:endParaRPr lang="da-DK" sz="11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Selv skal træffe reflekterede valg</a:t>
          </a:r>
          <a:endParaRPr lang="da-DK" sz="11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Bare skal tage mig sammen og gøre mig mere umage</a:t>
          </a:r>
          <a:endParaRPr lang="da-DK" sz="1100" i="1" dirty="0"/>
        </a:p>
      </dgm:t>
    </dgm:pt>
    <dgm:pt modelId="{BE1D3F74-69D7-45F2-A593-7173A8D21FAD}" type="parTrans" cxnId="{A424F024-F3E3-400C-ADE6-E61B92906769}">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a:lstStyle/>
        <a:p>
          <a:endParaRPr lang="da-DK"/>
        </a:p>
      </dgm:t>
    </dgm:pt>
    <dgm:pt modelId="{D76EFC99-4C7B-4D65-9A91-116A1B6AAD43}" type="sibTrans" cxnId="{A424F024-F3E3-400C-ADE6-E61B92906769}">
      <dgm:prSet/>
      <dgm:spPr/>
      <dgm:t>
        <a:bodyPr/>
        <a:lstStyle/>
        <a:p>
          <a:endParaRPr lang="da-DK"/>
        </a:p>
      </dgm:t>
    </dgm:pt>
    <dgm:pt modelId="{56DBCFB3-9FE8-495C-BD9E-D825C926EB90}">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100" b="1" dirty="0">
              <a:latin typeface="Calibri" panose="020F0502020204030204" pitchFamily="34" charset="0"/>
              <a:ea typeface="Calibri" panose="020F0502020204030204" pitchFamily="34" charset="0"/>
            </a:rPr>
            <a:t>Der sker hele tiden noget…</a:t>
          </a:r>
          <a:endParaRPr lang="da-DK" sz="1100"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En hverdag hvor vi er ”på” 24/7</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Et ungdomsliv hvor der er ”mange bolde i luften”</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Mange ”tendenser og temaer” man skal forholde sig til</a:t>
          </a:r>
          <a:endParaRPr lang="da-DK" sz="1100" dirty="0"/>
        </a:p>
      </dgm:t>
    </dgm:pt>
    <dgm:pt modelId="{A033A8BD-D0DD-4DC5-A8C7-DE063C3A82FD}" type="parTrans" cxnId="{1B73D3B9-4558-44BB-B3F6-D44134C64C1C}">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a:lstStyle/>
        <a:p>
          <a:endParaRPr lang="da-DK"/>
        </a:p>
      </dgm:t>
    </dgm:pt>
    <dgm:pt modelId="{A107D918-2F16-4A45-8228-7D0F65F5601B}" type="sibTrans" cxnId="{1B73D3B9-4558-44BB-B3F6-D44134C64C1C}">
      <dgm:prSet/>
      <dgm:spPr/>
      <dgm:t>
        <a:bodyPr/>
        <a:lstStyle/>
        <a:p>
          <a:endParaRPr lang="da-DK"/>
        </a:p>
      </dgm:t>
    </dgm:pt>
    <dgm:pt modelId="{FE27C936-9958-4C0A-9AC7-ACCAD921B1F2}" type="pres">
      <dgm:prSet presAssocID="{71D1DE3F-2731-42AC-8E7C-28A5D82E6EB7}" presName="cycle" presStyleCnt="0">
        <dgm:presLayoutVars>
          <dgm:chMax val="1"/>
          <dgm:dir/>
          <dgm:animLvl val="ctr"/>
          <dgm:resizeHandles val="exact"/>
        </dgm:presLayoutVars>
      </dgm:prSet>
      <dgm:spPr/>
    </dgm:pt>
    <dgm:pt modelId="{DB9ECE8A-1F21-43C5-BE15-5DCB60DA63D0}" type="pres">
      <dgm:prSet presAssocID="{67E9DE3E-D9B0-4A51-8185-309F1442BE69}" presName="centerShape" presStyleLbl="node0" presStyleIdx="0" presStyleCnt="1" custScaleX="118297" custScaleY="106267"/>
      <dgm:spPr/>
    </dgm:pt>
    <dgm:pt modelId="{D2113938-D2E7-40FE-A095-6F6C070357A1}" type="pres">
      <dgm:prSet presAssocID="{A1E35672-FCF3-4A14-A387-4C7C5CC3E7CB}" presName="Name9" presStyleLbl="parChTrans1D2" presStyleIdx="0" presStyleCnt="4"/>
      <dgm:spPr/>
    </dgm:pt>
    <dgm:pt modelId="{65888A1F-97FC-4EE0-86E7-F25BAC0931A2}" type="pres">
      <dgm:prSet presAssocID="{A1E35672-FCF3-4A14-A387-4C7C5CC3E7CB}" presName="connTx" presStyleLbl="parChTrans1D2" presStyleIdx="0" presStyleCnt="4"/>
      <dgm:spPr/>
    </dgm:pt>
    <dgm:pt modelId="{A4EFB049-02B2-49E6-9358-4687F3E46EBA}" type="pres">
      <dgm:prSet presAssocID="{637A4264-8228-44FC-9812-4DB6C9803D9B}" presName="node" presStyleLbl="node1" presStyleIdx="0" presStyleCnt="4" custScaleX="170318" custScaleY="162614" custRadScaleRad="152336" custRadScaleInc="272778">
        <dgm:presLayoutVars>
          <dgm:bulletEnabled val="1"/>
        </dgm:presLayoutVars>
      </dgm:prSet>
      <dgm:spPr/>
    </dgm:pt>
    <dgm:pt modelId="{CD302074-E83B-497A-879E-275ABF25D1BF}" type="pres">
      <dgm:prSet presAssocID="{D5AC18B6-42B7-48F1-8485-641DAD0672D6}" presName="Name9" presStyleLbl="parChTrans1D2" presStyleIdx="1" presStyleCnt="4"/>
      <dgm:spPr/>
    </dgm:pt>
    <dgm:pt modelId="{5E0453BB-6E1E-44CC-9771-C517D3186AF0}" type="pres">
      <dgm:prSet presAssocID="{D5AC18B6-42B7-48F1-8485-641DAD0672D6}" presName="connTx" presStyleLbl="parChTrans1D2" presStyleIdx="1" presStyleCnt="4"/>
      <dgm:spPr/>
    </dgm:pt>
    <dgm:pt modelId="{7558938F-6328-4667-8BD4-C253E95B2DFB}" type="pres">
      <dgm:prSet presAssocID="{DD5FA0E2-31E6-4085-BE13-5A67462A5D85}" presName="node" presStyleLbl="node1" presStyleIdx="1" presStyleCnt="4" custScaleX="163605" custScaleY="155082" custRadScaleRad="155337" custRadScaleInc="-74544">
        <dgm:presLayoutVars>
          <dgm:bulletEnabled val="1"/>
        </dgm:presLayoutVars>
      </dgm:prSet>
      <dgm:spPr/>
    </dgm:pt>
    <dgm:pt modelId="{CC1EE509-6EC9-4983-A459-818FA71A7035}" type="pres">
      <dgm:prSet presAssocID="{BE1D3F74-69D7-45F2-A593-7173A8D21FAD}" presName="Name9" presStyleLbl="parChTrans1D2" presStyleIdx="2" presStyleCnt="4"/>
      <dgm:spPr/>
    </dgm:pt>
    <dgm:pt modelId="{F3D6B960-23A8-48A8-B870-E7BDA9AA212F}" type="pres">
      <dgm:prSet presAssocID="{BE1D3F74-69D7-45F2-A593-7173A8D21FAD}" presName="connTx" presStyleLbl="parChTrans1D2" presStyleIdx="2" presStyleCnt="4"/>
      <dgm:spPr/>
    </dgm:pt>
    <dgm:pt modelId="{EC2E3320-3DE0-4B1E-A60F-7D49D9C2A351}" type="pres">
      <dgm:prSet presAssocID="{5891EFF2-B626-4F47-BBF7-14199C96E50A}" presName="node" presStyleLbl="node1" presStyleIdx="2" presStyleCnt="4" custScaleX="160837" custScaleY="154114" custRadScaleRad="143727" custRadScaleInc="127275">
        <dgm:presLayoutVars>
          <dgm:bulletEnabled val="1"/>
        </dgm:presLayoutVars>
      </dgm:prSet>
      <dgm:spPr/>
    </dgm:pt>
    <dgm:pt modelId="{4F0518A5-2B05-4DDB-84A2-EDE7D4E97EB6}" type="pres">
      <dgm:prSet presAssocID="{A033A8BD-D0DD-4DC5-A8C7-DE063C3A82FD}" presName="Name9" presStyleLbl="parChTrans1D2" presStyleIdx="3" presStyleCnt="4"/>
      <dgm:spPr/>
    </dgm:pt>
    <dgm:pt modelId="{BB7227EF-6CCF-420C-ADBB-54042D7FC646}" type="pres">
      <dgm:prSet presAssocID="{A033A8BD-D0DD-4DC5-A8C7-DE063C3A82FD}" presName="connTx" presStyleLbl="parChTrans1D2" presStyleIdx="3" presStyleCnt="4"/>
      <dgm:spPr/>
    </dgm:pt>
    <dgm:pt modelId="{171C2279-C8D2-48D0-A6FA-8D0DC0F2B7CB}" type="pres">
      <dgm:prSet presAssocID="{56DBCFB3-9FE8-495C-BD9E-D825C926EB90}" presName="node" presStyleLbl="node1" presStyleIdx="3" presStyleCnt="4" custScaleX="163916" custScaleY="151428" custRadScaleRad="149209" custRadScaleInc="78089">
        <dgm:presLayoutVars>
          <dgm:bulletEnabled val="1"/>
        </dgm:presLayoutVars>
      </dgm:prSet>
      <dgm:spPr/>
    </dgm:pt>
  </dgm:ptLst>
  <dgm:cxnLst>
    <dgm:cxn modelId="{A3F72214-9705-4F3D-8456-D36278402691}" type="presOf" srcId="{637A4264-8228-44FC-9812-4DB6C9803D9B}" destId="{A4EFB049-02B2-49E6-9358-4687F3E46EBA}" srcOrd="0" destOrd="0" presId="urn:microsoft.com/office/officeart/2005/8/layout/radial1"/>
    <dgm:cxn modelId="{10202C18-521A-4E5A-8BE2-D2CF51521EF8}" type="presOf" srcId="{BE1D3F74-69D7-45F2-A593-7173A8D21FAD}" destId="{CC1EE509-6EC9-4983-A459-818FA71A7035}" srcOrd="0" destOrd="0" presId="urn:microsoft.com/office/officeart/2005/8/layout/radial1"/>
    <dgm:cxn modelId="{A424F024-F3E3-400C-ADE6-E61B92906769}" srcId="{67E9DE3E-D9B0-4A51-8185-309F1442BE69}" destId="{5891EFF2-B626-4F47-BBF7-14199C96E50A}" srcOrd="2" destOrd="0" parTransId="{BE1D3F74-69D7-45F2-A593-7173A8D21FAD}" sibTransId="{D76EFC99-4C7B-4D65-9A91-116A1B6AAD43}"/>
    <dgm:cxn modelId="{3CBE2D34-F226-4E68-8DDB-EEC977555E80}" type="presOf" srcId="{BE1D3F74-69D7-45F2-A593-7173A8D21FAD}" destId="{F3D6B960-23A8-48A8-B870-E7BDA9AA212F}" srcOrd="1" destOrd="0" presId="urn:microsoft.com/office/officeart/2005/8/layout/radial1"/>
    <dgm:cxn modelId="{8FF5715C-A3B3-421A-9F73-50A80A237244}" type="presOf" srcId="{A1E35672-FCF3-4A14-A387-4C7C5CC3E7CB}" destId="{65888A1F-97FC-4EE0-86E7-F25BAC0931A2}" srcOrd="1" destOrd="0" presId="urn:microsoft.com/office/officeart/2005/8/layout/radial1"/>
    <dgm:cxn modelId="{DC15EE62-F16B-4373-BE66-B36C003DE976}" type="presOf" srcId="{56DBCFB3-9FE8-495C-BD9E-D825C926EB90}" destId="{171C2279-C8D2-48D0-A6FA-8D0DC0F2B7CB}" srcOrd="0" destOrd="0" presId="urn:microsoft.com/office/officeart/2005/8/layout/radial1"/>
    <dgm:cxn modelId="{A4724A6B-5557-4C2E-AAD8-67D53A7136AA}" type="presOf" srcId="{A1E35672-FCF3-4A14-A387-4C7C5CC3E7CB}" destId="{D2113938-D2E7-40FE-A095-6F6C070357A1}" srcOrd="0" destOrd="0" presId="urn:microsoft.com/office/officeart/2005/8/layout/radial1"/>
    <dgm:cxn modelId="{E638CA54-1B7D-4E42-BF56-EC76F4F3BBE0}" srcId="{71D1DE3F-2731-42AC-8E7C-28A5D82E6EB7}" destId="{67E9DE3E-D9B0-4A51-8185-309F1442BE69}" srcOrd="0" destOrd="0" parTransId="{89333884-D3C6-45E0-B134-AF401AC06F2E}" sibTransId="{9FCE2A31-D810-4566-9BB2-DE80A3C1B25F}"/>
    <dgm:cxn modelId="{FC2C8089-34CE-41C4-AA84-3A0C8A65BFF3}" srcId="{67E9DE3E-D9B0-4A51-8185-309F1442BE69}" destId="{DD5FA0E2-31E6-4085-BE13-5A67462A5D85}" srcOrd="1" destOrd="0" parTransId="{D5AC18B6-42B7-48F1-8485-641DAD0672D6}" sibTransId="{5FFC8DE3-A98F-4138-912F-40C80BC93ED3}"/>
    <dgm:cxn modelId="{4351D09C-295D-4F45-9A68-4C842F2564F4}" type="presOf" srcId="{A033A8BD-D0DD-4DC5-A8C7-DE063C3A82FD}" destId="{BB7227EF-6CCF-420C-ADBB-54042D7FC646}" srcOrd="1" destOrd="0" presId="urn:microsoft.com/office/officeart/2005/8/layout/radial1"/>
    <dgm:cxn modelId="{AE38FC9E-4F94-48B0-888A-35707DF87D8B}" type="presOf" srcId="{DD5FA0E2-31E6-4085-BE13-5A67462A5D85}" destId="{7558938F-6328-4667-8BD4-C253E95B2DFB}" srcOrd="0" destOrd="0" presId="urn:microsoft.com/office/officeart/2005/8/layout/radial1"/>
    <dgm:cxn modelId="{9C926CB0-3841-4CC6-9064-5F3F2D27172F}" type="presOf" srcId="{5891EFF2-B626-4F47-BBF7-14199C96E50A}" destId="{EC2E3320-3DE0-4B1E-A60F-7D49D9C2A351}" srcOrd="0" destOrd="0" presId="urn:microsoft.com/office/officeart/2005/8/layout/radial1"/>
    <dgm:cxn modelId="{1B73D3B9-4558-44BB-B3F6-D44134C64C1C}" srcId="{67E9DE3E-D9B0-4A51-8185-309F1442BE69}" destId="{56DBCFB3-9FE8-495C-BD9E-D825C926EB90}" srcOrd="3" destOrd="0" parTransId="{A033A8BD-D0DD-4DC5-A8C7-DE063C3A82FD}" sibTransId="{A107D918-2F16-4A45-8228-7D0F65F5601B}"/>
    <dgm:cxn modelId="{40E37AD3-B61B-46C2-A6B1-BC9C352B158C}" type="presOf" srcId="{67E9DE3E-D9B0-4A51-8185-309F1442BE69}" destId="{DB9ECE8A-1F21-43C5-BE15-5DCB60DA63D0}" srcOrd="0" destOrd="0" presId="urn:microsoft.com/office/officeart/2005/8/layout/radial1"/>
    <dgm:cxn modelId="{8A12B9D3-9694-48D6-88BF-738EAC881BE5}" srcId="{67E9DE3E-D9B0-4A51-8185-309F1442BE69}" destId="{637A4264-8228-44FC-9812-4DB6C9803D9B}" srcOrd="0" destOrd="0" parTransId="{A1E35672-FCF3-4A14-A387-4C7C5CC3E7CB}" sibTransId="{578AE63F-C971-4159-ADEB-E54A61D397F4}"/>
    <dgm:cxn modelId="{49512AE3-A41F-45EC-AE8E-B73B5F1F9E79}" type="presOf" srcId="{71D1DE3F-2731-42AC-8E7C-28A5D82E6EB7}" destId="{FE27C936-9958-4C0A-9AC7-ACCAD921B1F2}" srcOrd="0" destOrd="0" presId="urn:microsoft.com/office/officeart/2005/8/layout/radial1"/>
    <dgm:cxn modelId="{19C40EF2-2281-4001-9F41-0AAB72111973}" type="presOf" srcId="{A033A8BD-D0DD-4DC5-A8C7-DE063C3A82FD}" destId="{4F0518A5-2B05-4DDB-84A2-EDE7D4E97EB6}" srcOrd="0" destOrd="0" presId="urn:microsoft.com/office/officeart/2005/8/layout/radial1"/>
    <dgm:cxn modelId="{462B5BF3-B679-4122-BBE1-82DB36F78B52}" type="presOf" srcId="{D5AC18B6-42B7-48F1-8485-641DAD0672D6}" destId="{5E0453BB-6E1E-44CC-9771-C517D3186AF0}" srcOrd="1" destOrd="0" presId="urn:microsoft.com/office/officeart/2005/8/layout/radial1"/>
    <dgm:cxn modelId="{131808FD-5D8F-47B8-A1A2-5175F68416D6}" type="presOf" srcId="{D5AC18B6-42B7-48F1-8485-641DAD0672D6}" destId="{CD302074-E83B-497A-879E-275ABF25D1BF}" srcOrd="0" destOrd="0" presId="urn:microsoft.com/office/officeart/2005/8/layout/radial1"/>
    <dgm:cxn modelId="{CE9E23ED-A3A9-4545-887F-91858A38CDE0}" type="presParOf" srcId="{FE27C936-9958-4C0A-9AC7-ACCAD921B1F2}" destId="{DB9ECE8A-1F21-43C5-BE15-5DCB60DA63D0}" srcOrd="0" destOrd="0" presId="urn:microsoft.com/office/officeart/2005/8/layout/radial1"/>
    <dgm:cxn modelId="{5B831E29-59FB-42F5-8AA6-E0109E876ABF}" type="presParOf" srcId="{FE27C936-9958-4C0A-9AC7-ACCAD921B1F2}" destId="{D2113938-D2E7-40FE-A095-6F6C070357A1}" srcOrd="1" destOrd="0" presId="urn:microsoft.com/office/officeart/2005/8/layout/radial1"/>
    <dgm:cxn modelId="{08774354-EC94-4CDE-9F22-35789627637A}" type="presParOf" srcId="{D2113938-D2E7-40FE-A095-6F6C070357A1}" destId="{65888A1F-97FC-4EE0-86E7-F25BAC0931A2}" srcOrd="0" destOrd="0" presId="urn:microsoft.com/office/officeart/2005/8/layout/radial1"/>
    <dgm:cxn modelId="{3984701D-FAC6-499D-BA78-6EF3E215CE82}" type="presParOf" srcId="{FE27C936-9958-4C0A-9AC7-ACCAD921B1F2}" destId="{A4EFB049-02B2-49E6-9358-4687F3E46EBA}" srcOrd="2" destOrd="0" presId="urn:microsoft.com/office/officeart/2005/8/layout/radial1"/>
    <dgm:cxn modelId="{E19A8FD7-3E14-4F7C-99A0-D570ED16EB19}" type="presParOf" srcId="{FE27C936-9958-4C0A-9AC7-ACCAD921B1F2}" destId="{CD302074-E83B-497A-879E-275ABF25D1BF}" srcOrd="3" destOrd="0" presId="urn:microsoft.com/office/officeart/2005/8/layout/radial1"/>
    <dgm:cxn modelId="{5CA74FE5-466C-43FB-9B56-036736367B7C}" type="presParOf" srcId="{CD302074-E83B-497A-879E-275ABF25D1BF}" destId="{5E0453BB-6E1E-44CC-9771-C517D3186AF0}" srcOrd="0" destOrd="0" presId="urn:microsoft.com/office/officeart/2005/8/layout/radial1"/>
    <dgm:cxn modelId="{C119E569-D29B-44C0-A065-025974A3001D}" type="presParOf" srcId="{FE27C936-9958-4C0A-9AC7-ACCAD921B1F2}" destId="{7558938F-6328-4667-8BD4-C253E95B2DFB}" srcOrd="4" destOrd="0" presId="urn:microsoft.com/office/officeart/2005/8/layout/radial1"/>
    <dgm:cxn modelId="{D5C9B5AE-71F1-4002-8121-EC43A07848CA}" type="presParOf" srcId="{FE27C936-9958-4C0A-9AC7-ACCAD921B1F2}" destId="{CC1EE509-6EC9-4983-A459-818FA71A7035}" srcOrd="5" destOrd="0" presId="urn:microsoft.com/office/officeart/2005/8/layout/radial1"/>
    <dgm:cxn modelId="{23264EBA-6E7F-425D-9EF2-410E6213D68A}" type="presParOf" srcId="{CC1EE509-6EC9-4983-A459-818FA71A7035}" destId="{F3D6B960-23A8-48A8-B870-E7BDA9AA212F}" srcOrd="0" destOrd="0" presId="urn:microsoft.com/office/officeart/2005/8/layout/radial1"/>
    <dgm:cxn modelId="{391FF7D1-74A3-41C8-8A1F-7080DFE1B0D8}" type="presParOf" srcId="{FE27C936-9958-4C0A-9AC7-ACCAD921B1F2}" destId="{EC2E3320-3DE0-4B1E-A60F-7D49D9C2A351}" srcOrd="6" destOrd="0" presId="urn:microsoft.com/office/officeart/2005/8/layout/radial1"/>
    <dgm:cxn modelId="{ED542ECC-074A-43EF-82C3-1599070EA15B}" type="presParOf" srcId="{FE27C936-9958-4C0A-9AC7-ACCAD921B1F2}" destId="{4F0518A5-2B05-4DDB-84A2-EDE7D4E97EB6}" srcOrd="7" destOrd="0" presId="urn:microsoft.com/office/officeart/2005/8/layout/radial1"/>
    <dgm:cxn modelId="{9B874B62-2EF6-497C-A6EF-4DC7DCA6D37D}" type="presParOf" srcId="{4F0518A5-2B05-4DDB-84A2-EDE7D4E97EB6}" destId="{BB7227EF-6CCF-420C-ADBB-54042D7FC646}" srcOrd="0" destOrd="0" presId="urn:microsoft.com/office/officeart/2005/8/layout/radial1"/>
    <dgm:cxn modelId="{C3654B2B-A7D9-498F-82AD-091BDF5D3EA9}" type="presParOf" srcId="{FE27C936-9958-4C0A-9AC7-ACCAD921B1F2}" destId="{171C2279-C8D2-48D0-A6FA-8D0DC0F2B7C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579BD-B636-4934-A47A-8C6B3F6EE251}"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da-DK"/>
        </a:p>
      </dgm:t>
    </dgm:pt>
    <dgm:pt modelId="{42635B24-BF07-42E4-9D2E-971D72D4D1CD}">
      <dgm:prSet phldrT="[Tekst]"/>
      <dgm:spPr/>
      <dgm:t>
        <a:bodyPr/>
        <a:lstStyle/>
        <a:p>
          <a:pPr algn="ctr"/>
          <a:r>
            <a:rPr lang="da-DK" dirty="0"/>
            <a:t>Samfundsmæssige</a:t>
          </a:r>
        </a:p>
        <a:p>
          <a:pPr algn="ctr"/>
          <a:r>
            <a:rPr lang="da-DK" dirty="0"/>
            <a:t>fællesskaber</a:t>
          </a:r>
        </a:p>
      </dgm:t>
    </dgm:pt>
    <dgm:pt modelId="{6B9E54BF-1896-4E5B-A718-9BC185C4C210}" type="parTrans" cxnId="{B4E7BBF9-4BDD-422C-99F1-FA0CCA8E2FAF}">
      <dgm:prSet/>
      <dgm:spPr/>
      <dgm:t>
        <a:bodyPr/>
        <a:lstStyle/>
        <a:p>
          <a:pPr algn="ctr"/>
          <a:endParaRPr lang="da-DK"/>
        </a:p>
      </dgm:t>
    </dgm:pt>
    <dgm:pt modelId="{AD76A349-980A-49CC-B9C6-A717E5CE1AE7}" type="sibTrans" cxnId="{B4E7BBF9-4BDD-422C-99F1-FA0CCA8E2FAF}">
      <dgm:prSet/>
      <dgm:spPr/>
      <dgm:t>
        <a:bodyPr/>
        <a:lstStyle/>
        <a:p>
          <a:pPr algn="ctr"/>
          <a:endParaRPr lang="da-DK"/>
        </a:p>
      </dgm:t>
    </dgm:pt>
    <dgm:pt modelId="{243E227F-0D6D-414B-BA0A-9745AB94D0D7}">
      <dgm:prSet phldrT="[Tekst]"/>
      <dgm:spPr/>
      <dgm:t>
        <a:bodyPr/>
        <a:lstStyle/>
        <a:p>
          <a:pPr algn="ctr"/>
          <a:r>
            <a:rPr lang="da-DK"/>
            <a:t>Løse forbindelser</a:t>
          </a:r>
        </a:p>
      </dgm:t>
    </dgm:pt>
    <dgm:pt modelId="{1566B27A-0CC9-478F-93A5-85EFA51CC202}" type="parTrans" cxnId="{276E84A6-875A-42BB-8593-E3564481A2B6}">
      <dgm:prSet/>
      <dgm:spPr/>
      <dgm:t>
        <a:bodyPr/>
        <a:lstStyle/>
        <a:p>
          <a:pPr algn="ctr"/>
          <a:endParaRPr lang="da-DK"/>
        </a:p>
      </dgm:t>
    </dgm:pt>
    <dgm:pt modelId="{ECB8D82B-148D-49F9-B47D-C96C2EFB2824}" type="sibTrans" cxnId="{276E84A6-875A-42BB-8593-E3564481A2B6}">
      <dgm:prSet/>
      <dgm:spPr/>
      <dgm:t>
        <a:bodyPr/>
        <a:lstStyle/>
        <a:p>
          <a:pPr algn="ctr"/>
          <a:endParaRPr lang="da-DK"/>
        </a:p>
      </dgm:t>
    </dgm:pt>
    <dgm:pt modelId="{C3285CB2-A05D-441E-8BAC-3AC1EDED0D6F}">
      <dgm:prSet phldrT="[Tekst]" custT="1"/>
      <dgm:spPr/>
      <dgm:t>
        <a:bodyPr/>
        <a:lstStyle/>
        <a:p>
          <a:pPr algn="ctr"/>
          <a:r>
            <a:rPr lang="da-DK" sz="1200" dirty="0">
              <a:solidFill>
                <a:schemeClr val="bg1"/>
              </a:solidFill>
            </a:rPr>
            <a:t>Grupper/ Årgange/     </a:t>
          </a:r>
          <a:r>
            <a:rPr lang="da-DK" sz="1200" dirty="0" err="1">
              <a:solidFill>
                <a:schemeClr val="bg1"/>
              </a:solidFill>
            </a:rPr>
            <a:t>undervisnngshold</a:t>
          </a:r>
          <a:endParaRPr lang="da-DK" sz="1200" dirty="0">
            <a:solidFill>
              <a:schemeClr val="bg1"/>
            </a:solidFill>
          </a:endParaRPr>
        </a:p>
      </dgm:t>
    </dgm:pt>
    <dgm:pt modelId="{D217E730-5C8D-4BED-9238-5955A0BDE981}" type="parTrans" cxnId="{40DB61AF-83D9-4E36-A65D-3B6F4F41A2E5}">
      <dgm:prSet/>
      <dgm:spPr/>
      <dgm:t>
        <a:bodyPr/>
        <a:lstStyle/>
        <a:p>
          <a:pPr algn="ctr"/>
          <a:endParaRPr lang="da-DK"/>
        </a:p>
      </dgm:t>
    </dgm:pt>
    <dgm:pt modelId="{E0F62883-01EA-486A-A5E3-45AE7665EC3C}" type="sibTrans" cxnId="{40DB61AF-83D9-4E36-A65D-3B6F4F41A2E5}">
      <dgm:prSet/>
      <dgm:spPr/>
      <dgm:t>
        <a:bodyPr/>
        <a:lstStyle/>
        <a:p>
          <a:pPr algn="ctr"/>
          <a:endParaRPr lang="da-DK"/>
        </a:p>
      </dgm:t>
    </dgm:pt>
    <dgm:pt modelId="{EB4A0B40-27DD-4B25-9D77-AB1E006E84B3}">
      <dgm:prSet phldrT="[Tekst]"/>
      <dgm:spPr/>
      <dgm:t>
        <a:bodyPr/>
        <a:lstStyle/>
        <a:p>
          <a:pPr algn="ctr"/>
          <a:r>
            <a:rPr lang="da-DK"/>
            <a:t>Nære venskaber</a:t>
          </a:r>
        </a:p>
      </dgm:t>
    </dgm:pt>
    <dgm:pt modelId="{A0C733BF-8848-499B-9AC2-C91D4F6D1ED8}" type="parTrans" cxnId="{0173800A-1389-49C8-88B9-7A50463FB890}">
      <dgm:prSet/>
      <dgm:spPr/>
      <dgm:t>
        <a:bodyPr/>
        <a:lstStyle/>
        <a:p>
          <a:pPr algn="ctr"/>
          <a:endParaRPr lang="da-DK"/>
        </a:p>
      </dgm:t>
    </dgm:pt>
    <dgm:pt modelId="{B1146935-39A7-480A-9EC4-601202A400E7}" type="sibTrans" cxnId="{0173800A-1389-49C8-88B9-7A50463FB890}">
      <dgm:prSet/>
      <dgm:spPr/>
      <dgm:t>
        <a:bodyPr/>
        <a:lstStyle/>
        <a:p>
          <a:pPr algn="ctr"/>
          <a:endParaRPr lang="da-DK"/>
        </a:p>
      </dgm:t>
    </dgm:pt>
    <dgm:pt modelId="{B5EA2C9D-9677-4EEE-8E4E-30988EDB3114}" type="pres">
      <dgm:prSet presAssocID="{ED2579BD-B636-4934-A47A-8C6B3F6EE251}" presName="Name0" presStyleCnt="0">
        <dgm:presLayoutVars>
          <dgm:chMax val="7"/>
          <dgm:resizeHandles val="exact"/>
        </dgm:presLayoutVars>
      </dgm:prSet>
      <dgm:spPr/>
    </dgm:pt>
    <dgm:pt modelId="{AC557FCA-BF89-4560-BAC7-99D648E7D57E}" type="pres">
      <dgm:prSet presAssocID="{ED2579BD-B636-4934-A47A-8C6B3F6EE251}" presName="comp1" presStyleCnt="0"/>
      <dgm:spPr/>
    </dgm:pt>
    <dgm:pt modelId="{92DF3A97-DA4F-4B25-955E-473E8083A597}" type="pres">
      <dgm:prSet presAssocID="{ED2579BD-B636-4934-A47A-8C6B3F6EE251}" presName="circle1" presStyleLbl="node1" presStyleIdx="0" presStyleCnt="4"/>
      <dgm:spPr/>
    </dgm:pt>
    <dgm:pt modelId="{6F9CE26D-60F9-467C-99E4-D269D3F5640D}" type="pres">
      <dgm:prSet presAssocID="{ED2579BD-B636-4934-A47A-8C6B3F6EE251}" presName="c1text" presStyleLbl="node1" presStyleIdx="0" presStyleCnt="4">
        <dgm:presLayoutVars>
          <dgm:bulletEnabled val="1"/>
        </dgm:presLayoutVars>
      </dgm:prSet>
      <dgm:spPr/>
    </dgm:pt>
    <dgm:pt modelId="{210659BC-8F75-4C56-A7E2-DA7DB708B2D1}" type="pres">
      <dgm:prSet presAssocID="{ED2579BD-B636-4934-A47A-8C6B3F6EE251}" presName="comp2" presStyleCnt="0"/>
      <dgm:spPr/>
    </dgm:pt>
    <dgm:pt modelId="{065A636E-EB6C-43DA-B985-81B9C231293F}" type="pres">
      <dgm:prSet presAssocID="{ED2579BD-B636-4934-A47A-8C6B3F6EE251}" presName="circle2" presStyleLbl="node1" presStyleIdx="1" presStyleCnt="4"/>
      <dgm:spPr/>
    </dgm:pt>
    <dgm:pt modelId="{E043CE98-3160-44B9-A99C-438AEECAD38D}" type="pres">
      <dgm:prSet presAssocID="{ED2579BD-B636-4934-A47A-8C6B3F6EE251}" presName="c2text" presStyleLbl="node1" presStyleIdx="1" presStyleCnt="4">
        <dgm:presLayoutVars>
          <dgm:bulletEnabled val="1"/>
        </dgm:presLayoutVars>
      </dgm:prSet>
      <dgm:spPr/>
    </dgm:pt>
    <dgm:pt modelId="{16102EC5-9C86-41F3-8EE8-6EE460021007}" type="pres">
      <dgm:prSet presAssocID="{ED2579BD-B636-4934-A47A-8C6B3F6EE251}" presName="comp3" presStyleCnt="0"/>
      <dgm:spPr/>
    </dgm:pt>
    <dgm:pt modelId="{70838635-5545-4C7C-8040-7AF871EAA429}" type="pres">
      <dgm:prSet presAssocID="{ED2579BD-B636-4934-A47A-8C6B3F6EE251}" presName="circle3" presStyleLbl="node1" presStyleIdx="2" presStyleCnt="4"/>
      <dgm:spPr/>
    </dgm:pt>
    <dgm:pt modelId="{42EB689D-0BAB-400F-86F4-8624D4E648FA}" type="pres">
      <dgm:prSet presAssocID="{ED2579BD-B636-4934-A47A-8C6B3F6EE251}" presName="c3text" presStyleLbl="node1" presStyleIdx="2" presStyleCnt="4">
        <dgm:presLayoutVars>
          <dgm:bulletEnabled val="1"/>
        </dgm:presLayoutVars>
      </dgm:prSet>
      <dgm:spPr/>
    </dgm:pt>
    <dgm:pt modelId="{A637ECF6-8010-4CCD-A724-DABCC6A5ACC3}" type="pres">
      <dgm:prSet presAssocID="{ED2579BD-B636-4934-A47A-8C6B3F6EE251}" presName="comp4" presStyleCnt="0"/>
      <dgm:spPr/>
    </dgm:pt>
    <dgm:pt modelId="{32E31946-AE86-4399-9724-3CF8107F5A17}" type="pres">
      <dgm:prSet presAssocID="{ED2579BD-B636-4934-A47A-8C6B3F6EE251}" presName="circle4" presStyleLbl="node1" presStyleIdx="3" presStyleCnt="4"/>
      <dgm:spPr/>
    </dgm:pt>
    <dgm:pt modelId="{600D7405-477A-4EF5-A369-7C72E7A8063C}" type="pres">
      <dgm:prSet presAssocID="{ED2579BD-B636-4934-A47A-8C6B3F6EE251}" presName="c4text" presStyleLbl="node1" presStyleIdx="3" presStyleCnt="4">
        <dgm:presLayoutVars>
          <dgm:bulletEnabled val="1"/>
        </dgm:presLayoutVars>
      </dgm:prSet>
      <dgm:spPr/>
    </dgm:pt>
  </dgm:ptLst>
  <dgm:cxnLst>
    <dgm:cxn modelId="{5A5C6505-45DA-4324-B7D7-E40D0C340239}" type="presOf" srcId="{ED2579BD-B636-4934-A47A-8C6B3F6EE251}" destId="{B5EA2C9D-9677-4EEE-8E4E-30988EDB3114}" srcOrd="0" destOrd="0" presId="urn:microsoft.com/office/officeart/2005/8/layout/venn2"/>
    <dgm:cxn modelId="{0173800A-1389-49C8-88B9-7A50463FB890}" srcId="{ED2579BD-B636-4934-A47A-8C6B3F6EE251}" destId="{EB4A0B40-27DD-4B25-9D77-AB1E006E84B3}" srcOrd="3" destOrd="0" parTransId="{A0C733BF-8848-499B-9AC2-C91D4F6D1ED8}" sibTransId="{B1146935-39A7-480A-9EC4-601202A400E7}"/>
    <dgm:cxn modelId="{0449ED62-D94E-4681-B811-DAB44C66CA90}" type="presOf" srcId="{243E227F-0D6D-414B-BA0A-9745AB94D0D7}" destId="{065A636E-EB6C-43DA-B985-81B9C231293F}" srcOrd="0" destOrd="0" presId="urn:microsoft.com/office/officeart/2005/8/layout/venn2"/>
    <dgm:cxn modelId="{7644F467-EED9-4A91-99D1-01FFE9E7B0C2}" type="presOf" srcId="{EB4A0B40-27DD-4B25-9D77-AB1E006E84B3}" destId="{600D7405-477A-4EF5-A369-7C72E7A8063C}" srcOrd="1" destOrd="0" presId="urn:microsoft.com/office/officeart/2005/8/layout/venn2"/>
    <dgm:cxn modelId="{EA50D655-C5D5-4691-B14B-00A0A2B2FD40}" type="presOf" srcId="{42635B24-BF07-42E4-9D2E-971D72D4D1CD}" destId="{92DF3A97-DA4F-4B25-955E-473E8083A597}" srcOrd="0" destOrd="0" presId="urn:microsoft.com/office/officeart/2005/8/layout/venn2"/>
    <dgm:cxn modelId="{BD4C3294-5836-4781-A38A-268965899C8C}" type="presOf" srcId="{C3285CB2-A05D-441E-8BAC-3AC1EDED0D6F}" destId="{42EB689D-0BAB-400F-86F4-8624D4E648FA}" srcOrd="1" destOrd="0" presId="urn:microsoft.com/office/officeart/2005/8/layout/venn2"/>
    <dgm:cxn modelId="{E4D0B096-33F7-4402-A8ED-1107234AA9FF}" type="presOf" srcId="{EB4A0B40-27DD-4B25-9D77-AB1E006E84B3}" destId="{32E31946-AE86-4399-9724-3CF8107F5A17}" srcOrd="0" destOrd="0" presId="urn:microsoft.com/office/officeart/2005/8/layout/venn2"/>
    <dgm:cxn modelId="{276E84A6-875A-42BB-8593-E3564481A2B6}" srcId="{ED2579BD-B636-4934-A47A-8C6B3F6EE251}" destId="{243E227F-0D6D-414B-BA0A-9745AB94D0D7}" srcOrd="1" destOrd="0" parTransId="{1566B27A-0CC9-478F-93A5-85EFA51CC202}" sibTransId="{ECB8D82B-148D-49F9-B47D-C96C2EFB2824}"/>
    <dgm:cxn modelId="{40DB61AF-83D9-4E36-A65D-3B6F4F41A2E5}" srcId="{ED2579BD-B636-4934-A47A-8C6B3F6EE251}" destId="{C3285CB2-A05D-441E-8BAC-3AC1EDED0D6F}" srcOrd="2" destOrd="0" parTransId="{D217E730-5C8D-4BED-9238-5955A0BDE981}" sibTransId="{E0F62883-01EA-486A-A5E3-45AE7665EC3C}"/>
    <dgm:cxn modelId="{F23599B6-DDB3-47D5-BAAF-FD187DBE76E0}" type="presOf" srcId="{42635B24-BF07-42E4-9D2E-971D72D4D1CD}" destId="{6F9CE26D-60F9-467C-99E4-D269D3F5640D}" srcOrd="1" destOrd="0" presId="urn:microsoft.com/office/officeart/2005/8/layout/venn2"/>
    <dgm:cxn modelId="{585E71CF-D8C6-459D-BEA4-61DF66FFEA84}" type="presOf" srcId="{C3285CB2-A05D-441E-8BAC-3AC1EDED0D6F}" destId="{70838635-5545-4C7C-8040-7AF871EAA429}" srcOrd="0" destOrd="0" presId="urn:microsoft.com/office/officeart/2005/8/layout/venn2"/>
    <dgm:cxn modelId="{7A17D9EE-1662-4D62-B3BE-002C8C23736F}" type="presOf" srcId="{243E227F-0D6D-414B-BA0A-9745AB94D0D7}" destId="{E043CE98-3160-44B9-A99C-438AEECAD38D}" srcOrd="1" destOrd="0" presId="urn:microsoft.com/office/officeart/2005/8/layout/venn2"/>
    <dgm:cxn modelId="{B4E7BBF9-4BDD-422C-99F1-FA0CCA8E2FAF}" srcId="{ED2579BD-B636-4934-A47A-8C6B3F6EE251}" destId="{42635B24-BF07-42E4-9D2E-971D72D4D1CD}" srcOrd="0" destOrd="0" parTransId="{6B9E54BF-1896-4E5B-A718-9BC185C4C210}" sibTransId="{AD76A349-980A-49CC-B9C6-A717E5CE1AE7}"/>
    <dgm:cxn modelId="{367354DB-3E46-442D-9E73-2220C18B8574}" type="presParOf" srcId="{B5EA2C9D-9677-4EEE-8E4E-30988EDB3114}" destId="{AC557FCA-BF89-4560-BAC7-99D648E7D57E}" srcOrd="0" destOrd="0" presId="urn:microsoft.com/office/officeart/2005/8/layout/venn2"/>
    <dgm:cxn modelId="{03DE0EAD-3E8A-442B-A95C-16A384C841B1}" type="presParOf" srcId="{AC557FCA-BF89-4560-BAC7-99D648E7D57E}" destId="{92DF3A97-DA4F-4B25-955E-473E8083A597}" srcOrd="0" destOrd="0" presId="urn:microsoft.com/office/officeart/2005/8/layout/venn2"/>
    <dgm:cxn modelId="{6A238414-BD39-4F55-9F11-0631D2E8DF2A}" type="presParOf" srcId="{AC557FCA-BF89-4560-BAC7-99D648E7D57E}" destId="{6F9CE26D-60F9-467C-99E4-D269D3F5640D}" srcOrd="1" destOrd="0" presId="urn:microsoft.com/office/officeart/2005/8/layout/venn2"/>
    <dgm:cxn modelId="{785766A0-810A-4556-9ADD-6C38ADE0483B}" type="presParOf" srcId="{B5EA2C9D-9677-4EEE-8E4E-30988EDB3114}" destId="{210659BC-8F75-4C56-A7E2-DA7DB708B2D1}" srcOrd="1" destOrd="0" presId="urn:microsoft.com/office/officeart/2005/8/layout/venn2"/>
    <dgm:cxn modelId="{C77565B3-BFEC-45CF-B975-84E2DAA18116}" type="presParOf" srcId="{210659BC-8F75-4C56-A7E2-DA7DB708B2D1}" destId="{065A636E-EB6C-43DA-B985-81B9C231293F}" srcOrd="0" destOrd="0" presId="urn:microsoft.com/office/officeart/2005/8/layout/venn2"/>
    <dgm:cxn modelId="{2573C9FA-4836-409A-8209-AC69FA2C1FAE}" type="presParOf" srcId="{210659BC-8F75-4C56-A7E2-DA7DB708B2D1}" destId="{E043CE98-3160-44B9-A99C-438AEECAD38D}" srcOrd="1" destOrd="0" presId="urn:microsoft.com/office/officeart/2005/8/layout/venn2"/>
    <dgm:cxn modelId="{921E27FD-E64A-45A9-ADF0-C6868BF8AD7F}" type="presParOf" srcId="{B5EA2C9D-9677-4EEE-8E4E-30988EDB3114}" destId="{16102EC5-9C86-41F3-8EE8-6EE460021007}" srcOrd="2" destOrd="0" presId="urn:microsoft.com/office/officeart/2005/8/layout/venn2"/>
    <dgm:cxn modelId="{35FEA3A0-14E5-4F0D-9441-D9001DFAFCA6}" type="presParOf" srcId="{16102EC5-9C86-41F3-8EE8-6EE460021007}" destId="{70838635-5545-4C7C-8040-7AF871EAA429}" srcOrd="0" destOrd="0" presId="urn:microsoft.com/office/officeart/2005/8/layout/venn2"/>
    <dgm:cxn modelId="{F50B3F67-C8AE-4B15-88CA-3D33D3518F1E}" type="presParOf" srcId="{16102EC5-9C86-41F3-8EE8-6EE460021007}" destId="{42EB689D-0BAB-400F-86F4-8624D4E648FA}" srcOrd="1" destOrd="0" presId="urn:microsoft.com/office/officeart/2005/8/layout/venn2"/>
    <dgm:cxn modelId="{0A849CF8-60F2-4F75-BFE4-FBF32251D5FD}" type="presParOf" srcId="{B5EA2C9D-9677-4EEE-8E4E-30988EDB3114}" destId="{A637ECF6-8010-4CCD-A724-DABCC6A5ACC3}" srcOrd="3" destOrd="0" presId="urn:microsoft.com/office/officeart/2005/8/layout/venn2"/>
    <dgm:cxn modelId="{66766822-59BF-49ED-833E-8CA353237415}" type="presParOf" srcId="{A637ECF6-8010-4CCD-A724-DABCC6A5ACC3}" destId="{32E31946-AE86-4399-9724-3CF8107F5A17}" srcOrd="0" destOrd="0" presId="urn:microsoft.com/office/officeart/2005/8/layout/venn2"/>
    <dgm:cxn modelId="{555ECC9A-1587-4BD0-B4F5-BB653DE6C8D5}" type="presParOf" srcId="{A637ECF6-8010-4CCD-A724-DABCC6A5ACC3}" destId="{600D7405-477A-4EF5-A369-7C72E7A8063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1C689-1658-414C-8AB3-C96B2784942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6F6ECC1-A9F9-429C-AEBB-B9C1E5AA1A71}">
      <dgm:prSet/>
      <dgm:spPr/>
      <dgm:t>
        <a:bodyPr/>
        <a:lstStyle/>
        <a:p>
          <a:r>
            <a:rPr lang="da-DK"/>
            <a:t>Strukturel kvalitet </a:t>
          </a:r>
          <a:endParaRPr lang="en-US"/>
        </a:p>
      </dgm:t>
    </dgm:pt>
    <dgm:pt modelId="{FE3E6179-A19C-4EDE-9827-3BAEA09A0F12}" type="parTrans" cxnId="{AD01C350-9B13-45C6-8545-F698197C860D}">
      <dgm:prSet/>
      <dgm:spPr/>
      <dgm:t>
        <a:bodyPr/>
        <a:lstStyle/>
        <a:p>
          <a:endParaRPr lang="en-US"/>
        </a:p>
      </dgm:t>
    </dgm:pt>
    <dgm:pt modelId="{9ED05242-7A62-4BA3-9DB4-11AB9DA75A6B}" type="sibTrans" cxnId="{AD01C350-9B13-45C6-8545-F698197C860D}">
      <dgm:prSet/>
      <dgm:spPr/>
      <dgm:t>
        <a:bodyPr/>
        <a:lstStyle/>
        <a:p>
          <a:endParaRPr lang="en-US"/>
        </a:p>
      </dgm:t>
    </dgm:pt>
    <dgm:pt modelId="{DCB13628-E08E-40DD-9085-3C7DCBF31EE5}">
      <dgm:prSet/>
      <dgm:spPr/>
      <dgm:t>
        <a:bodyPr/>
        <a:lstStyle/>
        <a:p>
          <a:r>
            <a:rPr lang="da-DK" dirty="0">
              <a:solidFill>
                <a:schemeClr val="bg1"/>
              </a:solidFill>
            </a:rPr>
            <a:t>Proces kvalitet</a:t>
          </a:r>
          <a:endParaRPr lang="en-US" dirty="0">
            <a:solidFill>
              <a:schemeClr val="bg1"/>
            </a:solidFill>
          </a:endParaRPr>
        </a:p>
      </dgm:t>
    </dgm:pt>
    <dgm:pt modelId="{BCB7695D-8597-4C62-94D7-41A4F84AB53F}" type="parTrans" cxnId="{63B49CA3-89DD-4729-AA54-13C3A7BC74A3}">
      <dgm:prSet/>
      <dgm:spPr/>
      <dgm:t>
        <a:bodyPr/>
        <a:lstStyle/>
        <a:p>
          <a:endParaRPr lang="en-US"/>
        </a:p>
      </dgm:t>
    </dgm:pt>
    <dgm:pt modelId="{C936CA73-3CF8-4EC9-9964-D431558F4AA2}" type="sibTrans" cxnId="{63B49CA3-89DD-4729-AA54-13C3A7BC74A3}">
      <dgm:prSet/>
      <dgm:spPr/>
      <dgm:t>
        <a:bodyPr/>
        <a:lstStyle/>
        <a:p>
          <a:endParaRPr lang="en-US"/>
        </a:p>
      </dgm:t>
    </dgm:pt>
    <dgm:pt modelId="{EB5DF21C-2EFB-4945-BF84-03378649C4E7}">
      <dgm:prSet/>
      <dgm:spPr/>
      <dgm:t>
        <a:bodyPr/>
        <a:lstStyle/>
        <a:p>
          <a:r>
            <a:rPr lang="da-DK"/>
            <a:t>Resultat kvalitet</a:t>
          </a:r>
          <a:endParaRPr lang="en-US"/>
        </a:p>
      </dgm:t>
    </dgm:pt>
    <dgm:pt modelId="{3F14C85A-B39F-4945-ABCB-C79E2A6610F1}" type="parTrans" cxnId="{293AF0F8-CAA5-496B-BCF1-9EF04F08C36D}">
      <dgm:prSet/>
      <dgm:spPr/>
      <dgm:t>
        <a:bodyPr/>
        <a:lstStyle/>
        <a:p>
          <a:endParaRPr lang="en-US"/>
        </a:p>
      </dgm:t>
    </dgm:pt>
    <dgm:pt modelId="{3A78134A-3145-4996-8591-DEFB3E1ACCCC}" type="sibTrans" cxnId="{293AF0F8-CAA5-496B-BCF1-9EF04F08C36D}">
      <dgm:prSet/>
      <dgm:spPr/>
      <dgm:t>
        <a:bodyPr/>
        <a:lstStyle/>
        <a:p>
          <a:endParaRPr lang="en-US"/>
        </a:p>
      </dgm:t>
    </dgm:pt>
    <dgm:pt modelId="{1E77BF87-E192-4A4E-99A3-9C80AA45BF3C}" type="pres">
      <dgm:prSet presAssocID="{FE71C689-1658-414C-8AB3-C96B27849426}" presName="outerComposite" presStyleCnt="0">
        <dgm:presLayoutVars>
          <dgm:chMax val="5"/>
          <dgm:dir/>
          <dgm:resizeHandles val="exact"/>
        </dgm:presLayoutVars>
      </dgm:prSet>
      <dgm:spPr/>
    </dgm:pt>
    <dgm:pt modelId="{FDD2E1D5-8054-4F41-A539-813BA43F8B66}" type="pres">
      <dgm:prSet presAssocID="{FE71C689-1658-414C-8AB3-C96B27849426}" presName="dummyMaxCanvas" presStyleCnt="0">
        <dgm:presLayoutVars/>
      </dgm:prSet>
      <dgm:spPr/>
    </dgm:pt>
    <dgm:pt modelId="{E083D634-FC8C-4C01-83FA-16B50FE0F3D4}" type="pres">
      <dgm:prSet presAssocID="{FE71C689-1658-414C-8AB3-C96B27849426}" presName="ThreeNodes_1" presStyleLbl="node1" presStyleIdx="0" presStyleCnt="3">
        <dgm:presLayoutVars>
          <dgm:bulletEnabled val="1"/>
        </dgm:presLayoutVars>
      </dgm:prSet>
      <dgm:spPr/>
    </dgm:pt>
    <dgm:pt modelId="{0586FD7E-E15B-4D0E-9F57-D3D061E57901}" type="pres">
      <dgm:prSet presAssocID="{FE71C689-1658-414C-8AB3-C96B27849426}" presName="ThreeNodes_2" presStyleLbl="node1" presStyleIdx="1" presStyleCnt="3">
        <dgm:presLayoutVars>
          <dgm:bulletEnabled val="1"/>
        </dgm:presLayoutVars>
      </dgm:prSet>
      <dgm:spPr/>
    </dgm:pt>
    <dgm:pt modelId="{12B42606-6B8E-4295-9938-AB3A0E3975E1}" type="pres">
      <dgm:prSet presAssocID="{FE71C689-1658-414C-8AB3-C96B27849426}" presName="ThreeNodes_3" presStyleLbl="node1" presStyleIdx="2" presStyleCnt="3">
        <dgm:presLayoutVars>
          <dgm:bulletEnabled val="1"/>
        </dgm:presLayoutVars>
      </dgm:prSet>
      <dgm:spPr/>
    </dgm:pt>
    <dgm:pt modelId="{46C38BF1-6BAF-4FC1-9E76-374829082D06}" type="pres">
      <dgm:prSet presAssocID="{FE71C689-1658-414C-8AB3-C96B27849426}" presName="ThreeConn_1-2" presStyleLbl="fgAccFollowNode1" presStyleIdx="0" presStyleCnt="2">
        <dgm:presLayoutVars>
          <dgm:bulletEnabled val="1"/>
        </dgm:presLayoutVars>
      </dgm:prSet>
      <dgm:spPr/>
    </dgm:pt>
    <dgm:pt modelId="{9076BE9D-447E-4A39-8D38-9CA7489C3D62}" type="pres">
      <dgm:prSet presAssocID="{FE71C689-1658-414C-8AB3-C96B27849426}" presName="ThreeConn_2-3" presStyleLbl="fgAccFollowNode1" presStyleIdx="1" presStyleCnt="2">
        <dgm:presLayoutVars>
          <dgm:bulletEnabled val="1"/>
        </dgm:presLayoutVars>
      </dgm:prSet>
      <dgm:spPr/>
    </dgm:pt>
    <dgm:pt modelId="{519B5D7C-99A1-4B5C-B693-8F72E0A264CC}" type="pres">
      <dgm:prSet presAssocID="{FE71C689-1658-414C-8AB3-C96B27849426}" presName="ThreeNodes_1_text" presStyleLbl="node1" presStyleIdx="2" presStyleCnt="3">
        <dgm:presLayoutVars>
          <dgm:bulletEnabled val="1"/>
        </dgm:presLayoutVars>
      </dgm:prSet>
      <dgm:spPr/>
    </dgm:pt>
    <dgm:pt modelId="{D9B6BA07-8DB0-4361-AC66-72FA70426931}" type="pres">
      <dgm:prSet presAssocID="{FE71C689-1658-414C-8AB3-C96B27849426}" presName="ThreeNodes_2_text" presStyleLbl="node1" presStyleIdx="2" presStyleCnt="3">
        <dgm:presLayoutVars>
          <dgm:bulletEnabled val="1"/>
        </dgm:presLayoutVars>
      </dgm:prSet>
      <dgm:spPr/>
    </dgm:pt>
    <dgm:pt modelId="{25556800-4CC1-4F8E-8707-FCE7D67BDD4E}" type="pres">
      <dgm:prSet presAssocID="{FE71C689-1658-414C-8AB3-C96B27849426}" presName="ThreeNodes_3_text" presStyleLbl="node1" presStyleIdx="2" presStyleCnt="3">
        <dgm:presLayoutVars>
          <dgm:bulletEnabled val="1"/>
        </dgm:presLayoutVars>
      </dgm:prSet>
      <dgm:spPr/>
    </dgm:pt>
  </dgm:ptLst>
  <dgm:cxnLst>
    <dgm:cxn modelId="{9AEAC427-4E88-40FF-BEFC-75F737850144}" type="presOf" srcId="{9ED05242-7A62-4BA3-9DB4-11AB9DA75A6B}" destId="{46C38BF1-6BAF-4FC1-9E76-374829082D06}" srcOrd="0" destOrd="0" presId="urn:microsoft.com/office/officeart/2005/8/layout/vProcess5"/>
    <dgm:cxn modelId="{CA4A5563-41DE-4282-B433-7B2153717DF6}" type="presOf" srcId="{EB5DF21C-2EFB-4945-BF84-03378649C4E7}" destId="{25556800-4CC1-4F8E-8707-FCE7D67BDD4E}" srcOrd="1" destOrd="0" presId="urn:microsoft.com/office/officeart/2005/8/layout/vProcess5"/>
    <dgm:cxn modelId="{CE2F7C63-C9E4-4ED5-A35C-8829CDDB0007}" type="presOf" srcId="{B6F6ECC1-A9F9-429C-AEBB-B9C1E5AA1A71}" destId="{E083D634-FC8C-4C01-83FA-16B50FE0F3D4}" srcOrd="0" destOrd="0" presId="urn:microsoft.com/office/officeart/2005/8/layout/vProcess5"/>
    <dgm:cxn modelId="{26BAD465-595C-4B95-92C0-9CD3478D318E}" type="presOf" srcId="{B6F6ECC1-A9F9-429C-AEBB-B9C1E5AA1A71}" destId="{519B5D7C-99A1-4B5C-B693-8F72E0A264CC}" srcOrd="1" destOrd="0" presId="urn:microsoft.com/office/officeart/2005/8/layout/vProcess5"/>
    <dgm:cxn modelId="{D299156B-979B-4AE8-A9A8-A964A5F48C17}" type="presOf" srcId="{C936CA73-3CF8-4EC9-9964-D431558F4AA2}" destId="{9076BE9D-447E-4A39-8D38-9CA7489C3D62}" srcOrd="0" destOrd="0" presId="urn:microsoft.com/office/officeart/2005/8/layout/vProcess5"/>
    <dgm:cxn modelId="{AD01C350-9B13-45C6-8545-F698197C860D}" srcId="{FE71C689-1658-414C-8AB3-C96B27849426}" destId="{B6F6ECC1-A9F9-429C-AEBB-B9C1E5AA1A71}" srcOrd="0" destOrd="0" parTransId="{FE3E6179-A19C-4EDE-9827-3BAEA09A0F12}" sibTransId="{9ED05242-7A62-4BA3-9DB4-11AB9DA75A6B}"/>
    <dgm:cxn modelId="{FC275F72-786F-4262-9C6B-A7A20AC4970D}" type="presOf" srcId="{FE71C689-1658-414C-8AB3-C96B27849426}" destId="{1E77BF87-E192-4A4E-99A3-9C80AA45BF3C}" srcOrd="0" destOrd="0" presId="urn:microsoft.com/office/officeart/2005/8/layout/vProcess5"/>
    <dgm:cxn modelId="{22D3D57A-EAE8-42C4-86B4-845DE1955858}" type="presOf" srcId="{EB5DF21C-2EFB-4945-BF84-03378649C4E7}" destId="{12B42606-6B8E-4295-9938-AB3A0E3975E1}" srcOrd="0" destOrd="0" presId="urn:microsoft.com/office/officeart/2005/8/layout/vProcess5"/>
    <dgm:cxn modelId="{63B49CA3-89DD-4729-AA54-13C3A7BC74A3}" srcId="{FE71C689-1658-414C-8AB3-C96B27849426}" destId="{DCB13628-E08E-40DD-9085-3C7DCBF31EE5}" srcOrd="1" destOrd="0" parTransId="{BCB7695D-8597-4C62-94D7-41A4F84AB53F}" sibTransId="{C936CA73-3CF8-4EC9-9964-D431558F4AA2}"/>
    <dgm:cxn modelId="{94B14CDC-96AC-49BD-B6B3-715F729E5C5A}" type="presOf" srcId="{DCB13628-E08E-40DD-9085-3C7DCBF31EE5}" destId="{0586FD7E-E15B-4D0E-9F57-D3D061E57901}" srcOrd="0" destOrd="0" presId="urn:microsoft.com/office/officeart/2005/8/layout/vProcess5"/>
    <dgm:cxn modelId="{A1F5DEDE-A35F-4B3A-AE3B-38AA474E006A}" type="presOf" srcId="{DCB13628-E08E-40DD-9085-3C7DCBF31EE5}" destId="{D9B6BA07-8DB0-4361-AC66-72FA70426931}" srcOrd="1" destOrd="0" presId="urn:microsoft.com/office/officeart/2005/8/layout/vProcess5"/>
    <dgm:cxn modelId="{293AF0F8-CAA5-496B-BCF1-9EF04F08C36D}" srcId="{FE71C689-1658-414C-8AB3-C96B27849426}" destId="{EB5DF21C-2EFB-4945-BF84-03378649C4E7}" srcOrd="2" destOrd="0" parTransId="{3F14C85A-B39F-4945-ABCB-C79E2A6610F1}" sibTransId="{3A78134A-3145-4996-8591-DEFB3E1ACCCC}"/>
    <dgm:cxn modelId="{237A2352-FFD6-4AA6-B072-5FE22216695A}" type="presParOf" srcId="{1E77BF87-E192-4A4E-99A3-9C80AA45BF3C}" destId="{FDD2E1D5-8054-4F41-A539-813BA43F8B66}" srcOrd="0" destOrd="0" presId="urn:microsoft.com/office/officeart/2005/8/layout/vProcess5"/>
    <dgm:cxn modelId="{4B3A008D-2715-4F30-B6F2-0C0A1DE97E98}" type="presParOf" srcId="{1E77BF87-E192-4A4E-99A3-9C80AA45BF3C}" destId="{E083D634-FC8C-4C01-83FA-16B50FE0F3D4}" srcOrd="1" destOrd="0" presId="urn:microsoft.com/office/officeart/2005/8/layout/vProcess5"/>
    <dgm:cxn modelId="{995E6D38-5CFF-4747-BD6E-7AD3B73985B9}" type="presParOf" srcId="{1E77BF87-E192-4A4E-99A3-9C80AA45BF3C}" destId="{0586FD7E-E15B-4D0E-9F57-D3D061E57901}" srcOrd="2" destOrd="0" presId="urn:microsoft.com/office/officeart/2005/8/layout/vProcess5"/>
    <dgm:cxn modelId="{4F8D26ED-BDD6-439A-9BED-647B115F3551}" type="presParOf" srcId="{1E77BF87-E192-4A4E-99A3-9C80AA45BF3C}" destId="{12B42606-6B8E-4295-9938-AB3A0E3975E1}" srcOrd="3" destOrd="0" presId="urn:microsoft.com/office/officeart/2005/8/layout/vProcess5"/>
    <dgm:cxn modelId="{E5E6BC3B-293C-455E-B3A6-166D6A007E29}" type="presParOf" srcId="{1E77BF87-E192-4A4E-99A3-9C80AA45BF3C}" destId="{46C38BF1-6BAF-4FC1-9E76-374829082D06}" srcOrd="4" destOrd="0" presId="urn:microsoft.com/office/officeart/2005/8/layout/vProcess5"/>
    <dgm:cxn modelId="{6026FCCB-8E04-45BF-893D-A9EB9DDA7142}" type="presParOf" srcId="{1E77BF87-E192-4A4E-99A3-9C80AA45BF3C}" destId="{9076BE9D-447E-4A39-8D38-9CA7489C3D62}" srcOrd="5" destOrd="0" presId="urn:microsoft.com/office/officeart/2005/8/layout/vProcess5"/>
    <dgm:cxn modelId="{F0FE4954-89D6-4C47-BEB0-D81D88799CBE}" type="presParOf" srcId="{1E77BF87-E192-4A4E-99A3-9C80AA45BF3C}" destId="{519B5D7C-99A1-4B5C-B693-8F72E0A264CC}" srcOrd="6" destOrd="0" presId="urn:microsoft.com/office/officeart/2005/8/layout/vProcess5"/>
    <dgm:cxn modelId="{6F49A1C2-C677-4721-86FC-AA29F3267DAA}" type="presParOf" srcId="{1E77BF87-E192-4A4E-99A3-9C80AA45BF3C}" destId="{D9B6BA07-8DB0-4361-AC66-72FA70426931}" srcOrd="7" destOrd="0" presId="urn:microsoft.com/office/officeart/2005/8/layout/vProcess5"/>
    <dgm:cxn modelId="{65D2A92B-A1F1-4B19-BBBC-289A7D885204}" type="presParOf" srcId="{1E77BF87-E192-4A4E-99A3-9C80AA45BF3C}" destId="{25556800-4CC1-4F8E-8707-FCE7D67BDD4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FB61-2F17-46A6-AD0B-C557AF1755D5}">
      <dsp:nvSpPr>
        <dsp:cNvPr id="0" name=""/>
        <dsp:cNvSpPr/>
      </dsp:nvSpPr>
      <dsp:spPr>
        <a:xfrm>
          <a:off x="0" y="2027"/>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CA3D1-D0DA-48F9-9BB3-7A65F6C74AAB}">
      <dsp:nvSpPr>
        <dsp:cNvPr id="0" name=""/>
        <dsp:cNvSpPr/>
      </dsp:nvSpPr>
      <dsp:spPr>
        <a:xfrm>
          <a:off x="0" y="2027"/>
          <a:ext cx="517538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Drukket mest?</a:t>
          </a:r>
          <a:endParaRPr lang="en-US" sz="1900" kern="1200" dirty="0"/>
        </a:p>
      </dsp:txBody>
      <dsp:txXfrm>
        <a:off x="0" y="2027"/>
        <a:ext cx="5175384" cy="691341"/>
      </dsp:txXfrm>
    </dsp:sp>
    <dsp:sp modelId="{168DE495-9BF0-4988-B4B2-C3F08339244D}">
      <dsp:nvSpPr>
        <dsp:cNvPr id="0" name=""/>
        <dsp:cNvSpPr/>
      </dsp:nvSpPr>
      <dsp:spPr>
        <a:xfrm>
          <a:off x="0" y="693369"/>
          <a:ext cx="5175384"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B6922-A7A1-4D28-96AF-C9F3B8D3E3E2}">
      <dsp:nvSpPr>
        <dsp:cNvPr id="0" name=""/>
        <dsp:cNvSpPr/>
      </dsp:nvSpPr>
      <dsp:spPr>
        <a:xfrm>
          <a:off x="0" y="693369"/>
          <a:ext cx="517538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Røget mest?</a:t>
          </a:r>
          <a:endParaRPr lang="en-US" sz="1900" kern="1200" dirty="0"/>
        </a:p>
      </dsp:txBody>
      <dsp:txXfrm>
        <a:off x="0" y="693369"/>
        <a:ext cx="5175384" cy="691341"/>
      </dsp:txXfrm>
    </dsp:sp>
    <dsp:sp modelId="{07CCCFDA-2581-4A9E-AB38-39983BD81EB0}">
      <dsp:nvSpPr>
        <dsp:cNvPr id="0" name=""/>
        <dsp:cNvSpPr/>
      </dsp:nvSpPr>
      <dsp:spPr>
        <a:xfrm>
          <a:off x="0" y="1384711"/>
          <a:ext cx="5175384"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AADFE-762F-4F6A-9655-7CFBDAC28AFB}">
      <dsp:nvSpPr>
        <dsp:cNvPr id="0" name=""/>
        <dsp:cNvSpPr/>
      </dsp:nvSpPr>
      <dsp:spPr>
        <a:xfrm>
          <a:off x="0" y="1384711"/>
          <a:ext cx="517538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Scoret højest i mistrivsel?</a:t>
          </a:r>
          <a:endParaRPr lang="en-US" sz="1900" kern="1200" dirty="0"/>
        </a:p>
      </dsp:txBody>
      <dsp:txXfrm>
        <a:off x="0" y="1384711"/>
        <a:ext cx="5175384" cy="691341"/>
      </dsp:txXfrm>
    </dsp:sp>
    <dsp:sp modelId="{C9AE38C6-5D05-4C10-9A1E-7B0C59AB4DF4}">
      <dsp:nvSpPr>
        <dsp:cNvPr id="0" name=""/>
        <dsp:cNvSpPr/>
      </dsp:nvSpPr>
      <dsp:spPr>
        <a:xfrm>
          <a:off x="0" y="2076053"/>
          <a:ext cx="5175384"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57B04-63BA-4372-8C2C-82A2D8FCF3D6}">
      <dsp:nvSpPr>
        <dsp:cNvPr id="0" name=""/>
        <dsp:cNvSpPr/>
      </dsp:nvSpPr>
      <dsp:spPr>
        <a:xfrm>
          <a:off x="0" y="2076052"/>
          <a:ext cx="517538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Været mest kriminelle?</a:t>
          </a:r>
          <a:endParaRPr lang="en-US" sz="1900" kern="1200" dirty="0"/>
        </a:p>
      </dsp:txBody>
      <dsp:txXfrm>
        <a:off x="0" y="2076052"/>
        <a:ext cx="5175384" cy="691341"/>
      </dsp:txXfrm>
    </dsp:sp>
    <dsp:sp modelId="{23D04A22-2B76-47E1-B684-AB2D58997DA3}">
      <dsp:nvSpPr>
        <dsp:cNvPr id="0" name=""/>
        <dsp:cNvSpPr/>
      </dsp:nvSpPr>
      <dsp:spPr>
        <a:xfrm>
          <a:off x="0" y="2767394"/>
          <a:ext cx="5175384"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A5887-8500-4FC5-BAB0-2FC3389CCE4E}">
      <dsp:nvSpPr>
        <dsp:cNvPr id="0" name=""/>
        <dsp:cNvSpPr/>
      </dsp:nvSpPr>
      <dsp:spPr>
        <a:xfrm>
          <a:off x="0" y="2767394"/>
          <a:ext cx="517538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Haft flest seksuelle partnere?</a:t>
          </a:r>
          <a:endParaRPr lang="en-US" sz="1900" kern="1200" dirty="0"/>
        </a:p>
      </dsp:txBody>
      <dsp:txXfrm>
        <a:off x="0" y="2767394"/>
        <a:ext cx="5175384" cy="691341"/>
      </dsp:txXfrm>
    </dsp:sp>
    <dsp:sp modelId="{11E27E0A-EED4-4F1C-BA4C-CC99CD174A31}">
      <dsp:nvSpPr>
        <dsp:cNvPr id="0" name=""/>
        <dsp:cNvSpPr/>
      </dsp:nvSpPr>
      <dsp:spPr>
        <a:xfrm>
          <a:off x="0" y="3458736"/>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D653F-A936-4860-9553-4E3FD10DF3E6}">
      <dsp:nvSpPr>
        <dsp:cNvPr id="0" name=""/>
        <dsp:cNvSpPr/>
      </dsp:nvSpPr>
      <dsp:spPr>
        <a:xfrm>
          <a:off x="0" y="3458736"/>
          <a:ext cx="517538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Hvem kom/kommer hurtigst igennem en videregående uddannelse? </a:t>
          </a:r>
          <a:endParaRPr lang="en-US" sz="1900" kern="1200" dirty="0"/>
        </a:p>
      </dsp:txBody>
      <dsp:txXfrm>
        <a:off x="0" y="3458736"/>
        <a:ext cx="5175384" cy="69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A4C0E-737C-4B93-8B8B-DCCEE3621B0B}">
      <dsp:nvSpPr>
        <dsp:cNvPr id="0" name=""/>
        <dsp:cNvSpPr/>
      </dsp:nvSpPr>
      <dsp:spPr>
        <a:xfrm>
          <a:off x="4120298" y="1943018"/>
          <a:ext cx="903401" cy="9034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4252598" y="2075318"/>
        <a:ext cx="638801" cy="638801"/>
      </dsp:txXfrm>
    </dsp:sp>
    <dsp:sp modelId="{2B80A06E-F3C8-4E67-B862-7790089A8DF8}">
      <dsp:nvSpPr>
        <dsp:cNvPr id="0" name=""/>
        <dsp:cNvSpPr/>
      </dsp:nvSpPr>
      <dsp:spPr>
        <a:xfrm rot="5400000">
          <a:off x="4329293" y="1303751"/>
          <a:ext cx="485412"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4387814" y="1323259"/>
        <a:ext cx="368371" cy="234082"/>
      </dsp:txXfrm>
    </dsp:sp>
    <dsp:sp modelId="{780E4C8C-B562-4D6C-9C67-B67C3E9C942F}">
      <dsp:nvSpPr>
        <dsp:cNvPr id="0" name=""/>
        <dsp:cNvSpPr/>
      </dsp:nvSpPr>
      <dsp:spPr>
        <a:xfrm>
          <a:off x="4007373" y="-102858"/>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a-DK" sz="1400" kern="1200" dirty="0">
              <a:solidFill>
                <a:schemeClr val="bg1"/>
              </a:solidFill>
              <a:latin typeface="Gill Sans MT" panose="020B0502020104020203" pitchFamily="34" charset="0"/>
            </a:rPr>
            <a:t>Hyper-</a:t>
          </a:r>
          <a:r>
            <a:rPr lang="da-DK" sz="1400" kern="1200" dirty="0" err="1">
              <a:solidFill>
                <a:schemeClr val="bg1"/>
              </a:solidFill>
              <a:latin typeface="Gill Sans MT" panose="020B0502020104020203" pitchFamily="34" charset="0"/>
            </a:rPr>
            <a:t>individuali</a:t>
          </a:r>
          <a:r>
            <a:rPr lang="da-DK" sz="1400" kern="1200" dirty="0">
              <a:solidFill>
                <a:schemeClr val="bg1"/>
              </a:solidFill>
              <a:latin typeface="Gill Sans MT" panose="020B0502020104020203" pitchFamily="34" charset="0"/>
            </a:rPr>
            <a:t>-</a:t>
          </a:r>
          <a:r>
            <a:rPr lang="da-DK" sz="1400" kern="1200" dirty="0" err="1">
              <a:solidFill>
                <a:schemeClr val="bg1"/>
              </a:solidFill>
              <a:latin typeface="Gill Sans MT" panose="020B0502020104020203" pitchFamily="34" charset="0"/>
            </a:rPr>
            <a:t>sering</a:t>
          </a:r>
          <a:r>
            <a:rPr lang="da-DK" sz="1400" kern="1200" dirty="0">
              <a:solidFill>
                <a:schemeClr val="bg1"/>
              </a:solidFill>
              <a:latin typeface="Gill Sans MT" panose="020B0502020104020203" pitchFamily="34" charset="0"/>
            </a:rPr>
            <a:t> </a:t>
          </a:r>
        </a:p>
      </dsp:txBody>
      <dsp:txXfrm>
        <a:off x="4172748" y="62627"/>
        <a:ext cx="798502" cy="799034"/>
      </dsp:txXfrm>
    </dsp:sp>
    <dsp:sp modelId="{BABDFE9D-B4C0-45A5-858B-050CC54F06DB}">
      <dsp:nvSpPr>
        <dsp:cNvPr id="0" name=""/>
        <dsp:cNvSpPr/>
      </dsp:nvSpPr>
      <dsp:spPr>
        <a:xfrm rot="7560000">
          <a:off x="4855892" y="1474802"/>
          <a:ext cx="485481"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4948810" y="1505486"/>
        <a:ext cx="368440" cy="234082"/>
      </dsp:txXfrm>
    </dsp:sp>
    <dsp:sp modelId="{FCE73F97-1868-4959-B03D-47FAC57BB218}">
      <dsp:nvSpPr>
        <dsp:cNvPr id="0" name=""/>
        <dsp:cNvSpPr/>
      </dsp:nvSpPr>
      <dsp:spPr>
        <a:xfrm>
          <a:off x="5143312" y="266230"/>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Eskalerende acceleration </a:t>
          </a:r>
        </a:p>
      </dsp:txBody>
      <dsp:txXfrm>
        <a:off x="5308687" y="431715"/>
        <a:ext cx="798502" cy="799034"/>
      </dsp:txXfrm>
    </dsp:sp>
    <dsp:sp modelId="{F135D1D9-C4F0-4590-BE04-DF1FAC23A8CC}">
      <dsp:nvSpPr>
        <dsp:cNvPr id="0" name=""/>
        <dsp:cNvSpPr/>
      </dsp:nvSpPr>
      <dsp:spPr>
        <a:xfrm rot="9720000">
          <a:off x="5181410" y="1922751"/>
          <a:ext cx="485592"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5295587" y="1982695"/>
        <a:ext cx="368551" cy="234082"/>
      </dsp:txXfrm>
    </dsp:sp>
    <dsp:sp modelId="{F227A162-CA1E-48C3-8FF6-9005DCC805B7}">
      <dsp:nvSpPr>
        <dsp:cNvPr id="0" name=""/>
        <dsp:cNvSpPr/>
      </dsp:nvSpPr>
      <dsp:spPr>
        <a:xfrm>
          <a:off x="5845361" y="1232518"/>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a-DK" sz="1600" kern="1200" dirty="0" err="1">
              <a:solidFill>
                <a:schemeClr val="bg1"/>
              </a:solidFill>
              <a:latin typeface="Gill Sans MT" panose="020B0502020104020203" pitchFamily="34" charset="0"/>
            </a:rPr>
            <a:t>Psykologi-sering</a:t>
          </a:r>
          <a:r>
            <a:rPr lang="da-DK" sz="1600" kern="1200" dirty="0">
              <a:solidFill>
                <a:schemeClr val="bg1"/>
              </a:solidFill>
              <a:latin typeface="Gill Sans MT" panose="020B0502020104020203" pitchFamily="34" charset="0"/>
            </a:rPr>
            <a:t> </a:t>
          </a:r>
        </a:p>
      </dsp:txBody>
      <dsp:txXfrm>
        <a:off x="6010736" y="1398003"/>
        <a:ext cx="798502" cy="799034"/>
      </dsp:txXfrm>
    </dsp:sp>
    <dsp:sp modelId="{B4EB7F3D-ED62-4204-9E9E-DF171904A56E}">
      <dsp:nvSpPr>
        <dsp:cNvPr id="0" name=""/>
        <dsp:cNvSpPr/>
      </dsp:nvSpPr>
      <dsp:spPr>
        <a:xfrm rot="11880000">
          <a:off x="5181410" y="2476549"/>
          <a:ext cx="485592"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5295587" y="2572661"/>
        <a:ext cx="368551" cy="234082"/>
      </dsp:txXfrm>
    </dsp:sp>
    <dsp:sp modelId="{E9AA8810-6A1D-48C4-9B39-893F0F5A39B1}">
      <dsp:nvSpPr>
        <dsp:cNvPr id="0" name=""/>
        <dsp:cNvSpPr/>
      </dsp:nvSpPr>
      <dsp:spPr>
        <a:xfrm>
          <a:off x="5845361" y="2426915"/>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Præstations- og perfekt-</a:t>
          </a:r>
          <a:r>
            <a:rPr lang="da-DK" sz="1200" kern="1200" dirty="0" err="1">
              <a:solidFill>
                <a:schemeClr val="bg1"/>
              </a:solidFill>
              <a:latin typeface="Gill Sans MT" panose="020B0502020104020203" pitchFamily="34" charset="0"/>
            </a:rPr>
            <a:t>hedskultur</a:t>
          </a:r>
          <a:endParaRPr lang="da-DK" sz="1200" kern="1200" dirty="0">
            <a:solidFill>
              <a:schemeClr val="bg1"/>
            </a:solidFill>
            <a:latin typeface="Gill Sans MT" panose="020B0502020104020203" pitchFamily="34" charset="0"/>
          </a:endParaRPr>
        </a:p>
      </dsp:txBody>
      <dsp:txXfrm>
        <a:off x="6010736" y="2592400"/>
        <a:ext cx="798502" cy="799034"/>
      </dsp:txXfrm>
    </dsp:sp>
    <dsp:sp modelId="{E57A11CD-3C06-4967-8F27-C80F7E36D9E5}">
      <dsp:nvSpPr>
        <dsp:cNvPr id="0" name=""/>
        <dsp:cNvSpPr/>
      </dsp:nvSpPr>
      <dsp:spPr>
        <a:xfrm rot="14040000">
          <a:off x="4855892" y="2924498"/>
          <a:ext cx="485481"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4948810" y="3049870"/>
        <a:ext cx="368440" cy="234082"/>
      </dsp:txXfrm>
    </dsp:sp>
    <dsp:sp modelId="{525D526D-AA9D-472C-A9E3-75FEF1D2DC57}">
      <dsp:nvSpPr>
        <dsp:cNvPr id="0" name=""/>
        <dsp:cNvSpPr/>
      </dsp:nvSpPr>
      <dsp:spPr>
        <a:xfrm>
          <a:off x="5143312" y="3393203"/>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bg1"/>
              </a:solidFill>
              <a:latin typeface="Gill Sans MT" panose="020B0502020104020203" pitchFamily="34" charset="0"/>
            </a:rPr>
            <a:t>Krop og sundhed</a:t>
          </a:r>
        </a:p>
      </dsp:txBody>
      <dsp:txXfrm>
        <a:off x="5308687" y="3558688"/>
        <a:ext cx="798502" cy="799034"/>
      </dsp:txXfrm>
    </dsp:sp>
    <dsp:sp modelId="{BEE7F28C-960E-4255-8AD3-7C427076B2F3}">
      <dsp:nvSpPr>
        <dsp:cNvPr id="0" name=""/>
        <dsp:cNvSpPr/>
      </dsp:nvSpPr>
      <dsp:spPr>
        <a:xfrm rot="16200000">
          <a:off x="4329293" y="3095549"/>
          <a:ext cx="485412"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4387814" y="3232098"/>
        <a:ext cx="368371" cy="234082"/>
      </dsp:txXfrm>
    </dsp:sp>
    <dsp:sp modelId="{98FC95B3-A89B-4FA1-94CA-2C5B256DD237}">
      <dsp:nvSpPr>
        <dsp:cNvPr id="0" name=""/>
        <dsp:cNvSpPr/>
      </dsp:nvSpPr>
      <dsp:spPr>
        <a:xfrm>
          <a:off x="4007373" y="3762292"/>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Klima og </a:t>
          </a:r>
          <a:r>
            <a:rPr lang="da-DK" sz="1200" kern="1200" dirty="0" err="1">
              <a:solidFill>
                <a:schemeClr val="bg1"/>
              </a:solidFill>
              <a:latin typeface="Gill Sans MT" panose="020B0502020104020203" pitchFamily="34" charset="0"/>
            </a:rPr>
            <a:t>bæredyghed</a:t>
          </a:r>
          <a:endParaRPr lang="da-DK" sz="1200" kern="1200" dirty="0">
            <a:solidFill>
              <a:schemeClr val="bg1"/>
            </a:solidFill>
            <a:latin typeface="Gill Sans MT" panose="020B0502020104020203" pitchFamily="34" charset="0"/>
          </a:endParaRPr>
        </a:p>
      </dsp:txBody>
      <dsp:txXfrm>
        <a:off x="4172748" y="3927777"/>
        <a:ext cx="798502" cy="799034"/>
      </dsp:txXfrm>
    </dsp:sp>
    <dsp:sp modelId="{78049666-9233-45A1-83B4-764243C05140}">
      <dsp:nvSpPr>
        <dsp:cNvPr id="0" name=""/>
        <dsp:cNvSpPr/>
      </dsp:nvSpPr>
      <dsp:spPr>
        <a:xfrm rot="18360000">
          <a:off x="3802625" y="2924498"/>
          <a:ext cx="485481"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3826748" y="3049870"/>
        <a:ext cx="368440" cy="234082"/>
      </dsp:txXfrm>
    </dsp:sp>
    <dsp:sp modelId="{DA84959B-6D01-4B35-BBF4-4755FAB0F794}">
      <dsp:nvSpPr>
        <dsp:cNvPr id="0" name=""/>
        <dsp:cNvSpPr/>
      </dsp:nvSpPr>
      <dsp:spPr>
        <a:xfrm>
          <a:off x="2871434" y="3393203"/>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bg1"/>
              </a:solidFill>
              <a:latin typeface="Gill Sans MT" panose="020B0502020104020203" pitchFamily="34" charset="0"/>
            </a:rPr>
            <a:t>Globalisering</a:t>
          </a:r>
        </a:p>
      </dsp:txBody>
      <dsp:txXfrm>
        <a:off x="3036809" y="3558688"/>
        <a:ext cx="798502" cy="799034"/>
      </dsp:txXfrm>
    </dsp:sp>
    <dsp:sp modelId="{651D5089-F8F6-4DDE-8632-5B912FF9FFBE}">
      <dsp:nvSpPr>
        <dsp:cNvPr id="0" name=""/>
        <dsp:cNvSpPr/>
      </dsp:nvSpPr>
      <dsp:spPr>
        <a:xfrm rot="20520000">
          <a:off x="3476995" y="2476549"/>
          <a:ext cx="485592"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3479859" y="2572661"/>
        <a:ext cx="368551" cy="234082"/>
      </dsp:txXfrm>
    </dsp:sp>
    <dsp:sp modelId="{4D5DF435-DB1F-4087-997A-B9DA99F833F0}">
      <dsp:nvSpPr>
        <dsp:cNvPr id="0" name=""/>
        <dsp:cNvSpPr/>
      </dsp:nvSpPr>
      <dsp:spPr>
        <a:xfrm>
          <a:off x="2169385" y="2426915"/>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Teknologisk udvikling</a:t>
          </a:r>
        </a:p>
      </dsp:txBody>
      <dsp:txXfrm>
        <a:off x="2334760" y="2592400"/>
        <a:ext cx="798502" cy="799034"/>
      </dsp:txXfrm>
    </dsp:sp>
    <dsp:sp modelId="{02680F8D-EB9B-4CF7-BE60-716C3D256754}">
      <dsp:nvSpPr>
        <dsp:cNvPr id="0" name=""/>
        <dsp:cNvSpPr/>
      </dsp:nvSpPr>
      <dsp:spPr>
        <a:xfrm rot="1080000">
          <a:off x="3476995" y="1922751"/>
          <a:ext cx="485592"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3479859" y="1982695"/>
        <a:ext cx="368551" cy="234082"/>
      </dsp:txXfrm>
    </dsp:sp>
    <dsp:sp modelId="{97540BDF-BF59-476A-8E8B-19B4E607A7FF}">
      <dsp:nvSpPr>
        <dsp:cNvPr id="0" name=""/>
        <dsp:cNvSpPr/>
      </dsp:nvSpPr>
      <dsp:spPr>
        <a:xfrm>
          <a:off x="2169385" y="1232518"/>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bg1"/>
              </a:solidFill>
              <a:latin typeface="Gill Sans MT" panose="020B0502020104020203" pitchFamily="34" charset="0"/>
            </a:rPr>
            <a:t>Kompleksitet</a:t>
          </a:r>
        </a:p>
      </dsp:txBody>
      <dsp:txXfrm>
        <a:off x="2334760" y="1398003"/>
        <a:ext cx="798502" cy="799034"/>
      </dsp:txXfrm>
    </dsp:sp>
    <dsp:sp modelId="{E511982E-4A73-4CC8-B22D-5C408BE6B0FD}">
      <dsp:nvSpPr>
        <dsp:cNvPr id="0" name=""/>
        <dsp:cNvSpPr/>
      </dsp:nvSpPr>
      <dsp:spPr>
        <a:xfrm rot="3240000">
          <a:off x="3802625" y="1474802"/>
          <a:ext cx="485481" cy="39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3826748" y="1505486"/>
        <a:ext cx="368440" cy="234082"/>
      </dsp:txXfrm>
    </dsp:sp>
    <dsp:sp modelId="{500AA863-82E9-4A17-8845-F1651F81D8D6}">
      <dsp:nvSpPr>
        <dsp:cNvPr id="0" name=""/>
        <dsp:cNvSpPr/>
      </dsp:nvSpPr>
      <dsp:spPr>
        <a:xfrm>
          <a:off x="2871434" y="266230"/>
          <a:ext cx="1129252" cy="1130004"/>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bg1"/>
              </a:solidFill>
              <a:latin typeface="Gill Sans MT" panose="020B0502020104020203" pitchFamily="34" charset="0"/>
            </a:rPr>
            <a:t>Videns- og netværks-samfund</a:t>
          </a:r>
        </a:p>
      </dsp:txBody>
      <dsp:txXfrm>
        <a:off x="3036809" y="431715"/>
        <a:ext cx="798502" cy="799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ECE8A-1F21-43C5-BE15-5DCB60DA63D0}">
      <dsp:nvSpPr>
        <dsp:cNvPr id="0" name=""/>
        <dsp:cNvSpPr/>
      </dsp:nvSpPr>
      <dsp:spPr>
        <a:xfrm>
          <a:off x="2846497" y="1693755"/>
          <a:ext cx="1534165" cy="1378151"/>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Ungdomsliv i 2020erne</a:t>
          </a:r>
        </a:p>
      </dsp:txBody>
      <dsp:txXfrm>
        <a:off x="3071170" y="1895581"/>
        <a:ext cx="1084819" cy="974499"/>
      </dsp:txXfrm>
    </dsp:sp>
    <dsp:sp modelId="{D2113938-D2E7-40FE-A095-6F6C070357A1}">
      <dsp:nvSpPr>
        <dsp:cNvPr id="0" name=""/>
        <dsp:cNvSpPr/>
      </dsp:nvSpPr>
      <dsp:spPr>
        <a:xfrm rot="1829520">
          <a:off x="4208511" y="2915430"/>
          <a:ext cx="673931" cy="32309"/>
        </a:xfrm>
        <a:custGeom>
          <a:avLst/>
          <a:gdLst/>
          <a:ahLst/>
          <a:cxnLst/>
          <a:rect l="0" t="0" r="0" b="0"/>
          <a:pathLst>
            <a:path>
              <a:moveTo>
                <a:pt x="0" y="16154"/>
              </a:moveTo>
              <a:lnTo>
                <a:pt x="673931"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528629" y="2914737"/>
        <a:ext cx="33696" cy="33696"/>
      </dsp:txXfrm>
    </dsp:sp>
    <dsp:sp modelId="{A4EFB049-02B2-49E6-9358-4687F3E46EBA}">
      <dsp:nvSpPr>
        <dsp:cNvPr id="0" name=""/>
        <dsp:cNvSpPr/>
      </dsp:nvSpPr>
      <dsp:spPr>
        <a:xfrm>
          <a:off x="4671436" y="2601643"/>
          <a:ext cx="2208813" cy="2108902"/>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Calibri" panose="020F0502020204030204" pitchFamily="34" charset="0"/>
            </a:rPr>
            <a:t>Psykologisering</a:t>
          </a:r>
          <a:endParaRPr lang="da-DK" sz="1100"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Det ”føles” svært, og sådan skal livet ikke være – så er der noget galt</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”Det er nok også bare mig der har det sådan” </a:t>
          </a:r>
          <a:r>
            <a:rPr lang="da-DK" sz="1100" b="1" kern="1200" dirty="0">
              <a:latin typeface="Calibri" panose="020F0502020204030204" pitchFamily="34" charset="0"/>
              <a:ea typeface="Times New Roman" panose="02020603050405020304" pitchFamily="18" charset="0"/>
            </a:rPr>
            <a:t>- flertalsmisforståelser</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err="1">
              <a:latin typeface="Calibri" panose="020F0502020204030204" pitchFamily="34" charset="0"/>
              <a:ea typeface="Times New Roman" panose="02020603050405020304" pitchFamily="18" charset="0"/>
            </a:rPr>
            <a:t>Selvusikkerhed</a:t>
          </a:r>
          <a:r>
            <a:rPr lang="da-DK" sz="1100" b="1" kern="1200" dirty="0">
              <a:latin typeface="Calibri" panose="020F0502020204030204" pitchFamily="34" charset="0"/>
              <a:ea typeface="Times New Roman" panose="02020603050405020304" pitchFamily="18" charset="0"/>
            </a:rPr>
            <a:t> – </a:t>
          </a:r>
          <a:r>
            <a:rPr lang="da-DK" sz="1100" b="1" i="1" kern="1200" dirty="0">
              <a:latin typeface="Calibri" panose="020F0502020204030204" pitchFamily="34" charset="0"/>
              <a:ea typeface="Times New Roman" panose="02020603050405020304" pitchFamily="18" charset="0"/>
            </a:rPr>
            <a:t>måske er jeg bare ikke god nok? </a:t>
          </a:r>
          <a:endParaRPr lang="da-DK" sz="1100" i="1" kern="1200" dirty="0"/>
        </a:p>
      </dsp:txBody>
      <dsp:txXfrm>
        <a:off x="4994909" y="2910485"/>
        <a:ext cx="1561867" cy="1491218"/>
      </dsp:txXfrm>
    </dsp:sp>
    <dsp:sp modelId="{CD302074-E83B-497A-879E-275ABF25D1BF}">
      <dsp:nvSpPr>
        <dsp:cNvPr id="0" name=""/>
        <dsp:cNvSpPr/>
      </dsp:nvSpPr>
      <dsp:spPr>
        <a:xfrm rot="19666572">
          <a:off x="4180180" y="1758581"/>
          <a:ext cx="796302" cy="32309"/>
        </a:xfrm>
        <a:custGeom>
          <a:avLst/>
          <a:gdLst/>
          <a:ahLst/>
          <a:cxnLst/>
          <a:rect l="0" t="0" r="0" b="0"/>
          <a:pathLst>
            <a:path>
              <a:moveTo>
                <a:pt x="0" y="16154"/>
              </a:moveTo>
              <a:lnTo>
                <a:pt x="796302"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vert"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558424" y="1754828"/>
        <a:ext cx="39815" cy="39815"/>
      </dsp:txXfrm>
    </dsp:sp>
    <dsp:sp modelId="{7558938F-6328-4667-8BD4-C253E95B2DFB}">
      <dsp:nvSpPr>
        <dsp:cNvPr id="0" name=""/>
        <dsp:cNvSpPr/>
      </dsp:nvSpPr>
      <dsp:spPr>
        <a:xfrm>
          <a:off x="4737679" y="0"/>
          <a:ext cx="2121754" cy="2011221"/>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da-DK" sz="1200" b="1" kern="1200" dirty="0">
              <a:latin typeface="Calibri" panose="020F0502020204030204" pitchFamily="34" charset="0"/>
              <a:ea typeface="Calibri" panose="020F0502020204030204" pitchFamily="34" charset="0"/>
            </a:rPr>
            <a:t>Præstationskultur</a:t>
          </a:r>
        </a:p>
        <a:p>
          <a:pPr marL="0" lvl="0" indent="0" algn="ctr" defTabSz="533400">
            <a:lnSpc>
              <a:spcPct val="90000"/>
            </a:lnSpc>
            <a:spcBef>
              <a:spcPct val="0"/>
            </a:spcBef>
            <a:spcAft>
              <a:spcPct val="35000"/>
            </a:spcAft>
            <a:buFont typeface="Calibri" panose="020F0502020204030204" pitchFamily="34" charset="0"/>
            <a:buNone/>
          </a:pPr>
          <a:r>
            <a:rPr lang="da-DK" sz="1200" b="1" i="0" kern="1200" dirty="0">
              <a:latin typeface="Calibri" panose="020F0502020204030204" pitchFamily="34" charset="0"/>
              <a:ea typeface="Times New Roman" panose="02020603050405020304" pitchFamily="18" charset="0"/>
            </a:rPr>
            <a:t>Man skal ”præstere” i forhold:</a:t>
          </a:r>
          <a:endParaRPr lang="da-DK" sz="1200" b="1" i="0" kern="1200" dirty="0">
            <a:latin typeface="Calibri" panose="020F0502020204030204" pitchFamily="34" charset="0"/>
            <a:ea typeface="Calibri" panose="020F0502020204030204" pitchFamily="34" charset="0"/>
          </a:endParaRPr>
        </a:p>
        <a:p>
          <a:pPr marL="0" lvl="0" indent="0" algn="ctr" defTabSz="533400">
            <a:lnSpc>
              <a:spcPct val="90000"/>
            </a:lnSpc>
            <a:spcBef>
              <a:spcPct val="0"/>
            </a:spcBef>
            <a:spcAft>
              <a:spcPct val="35000"/>
            </a:spcAft>
            <a:buFont typeface="Calibri" panose="020F0502020204030204" pitchFamily="34" charset="0"/>
            <a:buNone/>
          </a:pPr>
          <a:r>
            <a:rPr lang="da-DK" sz="1200" b="1" i="1" kern="1200" dirty="0">
              <a:latin typeface="Calibri" panose="020F0502020204030204" pitchFamily="34" charset="0"/>
              <a:ea typeface="Times New Roman" panose="02020603050405020304" pitchFamily="18" charset="0"/>
            </a:rPr>
            <a:t>Uddannelse</a:t>
          </a:r>
          <a:endParaRPr lang="da-DK" sz="1200" b="1" i="1" kern="1200" dirty="0">
            <a:latin typeface="Calibri" panose="020F0502020204030204" pitchFamily="34" charset="0"/>
            <a:ea typeface="Calibri" panose="020F0502020204030204" pitchFamily="34" charset="0"/>
          </a:endParaRPr>
        </a:p>
        <a:p>
          <a:pPr marL="0" lvl="0" indent="0" algn="ctr" defTabSz="533400">
            <a:lnSpc>
              <a:spcPct val="90000"/>
            </a:lnSpc>
            <a:spcBef>
              <a:spcPct val="0"/>
            </a:spcBef>
            <a:spcAft>
              <a:spcPct val="35000"/>
            </a:spcAft>
            <a:buFont typeface="Calibri" panose="020F0502020204030204" pitchFamily="34" charset="0"/>
            <a:buNone/>
          </a:pPr>
          <a:r>
            <a:rPr lang="da-DK" sz="1200" b="1" i="1" kern="1200" dirty="0">
              <a:latin typeface="Calibri" panose="020F0502020204030204" pitchFamily="34" charset="0"/>
              <a:ea typeface="Times New Roman" panose="02020603050405020304" pitchFamily="18" charset="0"/>
            </a:rPr>
            <a:t>Socialt</a:t>
          </a:r>
          <a:endParaRPr lang="da-DK" sz="1200" b="1" i="1" kern="1200" dirty="0">
            <a:latin typeface="Calibri" panose="020F0502020204030204" pitchFamily="34" charset="0"/>
            <a:ea typeface="Calibri" panose="020F0502020204030204" pitchFamily="34" charset="0"/>
          </a:endParaRPr>
        </a:p>
        <a:p>
          <a:pPr marL="0" lvl="0" indent="0" algn="ctr" defTabSz="533400">
            <a:lnSpc>
              <a:spcPct val="90000"/>
            </a:lnSpc>
            <a:spcBef>
              <a:spcPct val="0"/>
            </a:spcBef>
            <a:spcAft>
              <a:spcPct val="35000"/>
            </a:spcAft>
            <a:buFont typeface="Calibri" panose="020F0502020204030204" pitchFamily="34" charset="0"/>
            <a:buNone/>
          </a:pPr>
          <a:r>
            <a:rPr lang="da-DK" sz="1200" b="1" i="1" kern="1200" dirty="0">
              <a:latin typeface="Calibri" panose="020F0502020204030204" pitchFamily="34" charset="0"/>
              <a:ea typeface="Times New Roman" panose="02020603050405020304" pitchFamily="18" charset="0"/>
            </a:rPr>
            <a:t>Bestemte ”Idealer” i forhold til krop, sundhed osv.</a:t>
          </a:r>
          <a:endParaRPr lang="da-DK" sz="1200" i="1" kern="1200" dirty="0"/>
        </a:p>
      </dsp:txBody>
      <dsp:txXfrm>
        <a:off x="5048403" y="294536"/>
        <a:ext cx="1500306" cy="1422149"/>
      </dsp:txXfrm>
    </dsp:sp>
    <dsp:sp modelId="{CC1EE509-6EC9-4983-A459-818FA71A7035}">
      <dsp:nvSpPr>
        <dsp:cNvPr id="0" name=""/>
        <dsp:cNvSpPr/>
      </dsp:nvSpPr>
      <dsp:spPr>
        <a:xfrm rot="8836425">
          <a:off x="2387190" y="2944510"/>
          <a:ext cx="654456" cy="32309"/>
        </a:xfrm>
        <a:custGeom>
          <a:avLst/>
          <a:gdLst/>
          <a:ahLst/>
          <a:cxnLst/>
          <a:rect l="0" t="0" r="0" b="0"/>
          <a:pathLst>
            <a:path>
              <a:moveTo>
                <a:pt x="0" y="16154"/>
              </a:moveTo>
              <a:lnTo>
                <a:pt x="654456"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98057" y="2944303"/>
        <a:ext cx="32722" cy="32722"/>
      </dsp:txXfrm>
    </dsp:sp>
    <dsp:sp modelId="{EC2E3320-3DE0-4B1E-A60F-7D49D9C2A351}">
      <dsp:nvSpPr>
        <dsp:cNvPr id="0" name=""/>
        <dsp:cNvSpPr/>
      </dsp:nvSpPr>
      <dsp:spPr>
        <a:xfrm>
          <a:off x="530040" y="2694867"/>
          <a:ext cx="2085857" cy="1998668"/>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Calibri" panose="020F0502020204030204" pitchFamily="34" charset="0"/>
            </a:rPr>
            <a:t>Individualisering</a:t>
          </a:r>
          <a:r>
            <a:rPr lang="da-DK" sz="1100" kern="1200" dirty="0">
              <a:latin typeface="Calibri" panose="020F0502020204030204" pitchFamily="34" charset="0"/>
              <a:ea typeface="Calibri" panose="020F0502020204030204" pitchFamily="34" charset="0"/>
            </a:rPr>
            <a:t>:</a:t>
          </a: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JEG ”føler” at jeg:</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Selv har ansvaret for at lykkes</a:t>
          </a:r>
          <a:endParaRPr lang="da-DK" sz="1100" b="1" i="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Selv skal træffe reflekterede valg</a:t>
          </a:r>
          <a:endParaRPr lang="da-DK" sz="1100" b="1" i="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Bare skal tage mig sammen og gøre mig mere umage</a:t>
          </a:r>
          <a:endParaRPr lang="da-DK" sz="1100" i="1" kern="1200" dirty="0"/>
        </a:p>
      </dsp:txBody>
      <dsp:txXfrm>
        <a:off x="835507" y="2987565"/>
        <a:ext cx="1474923" cy="1413272"/>
      </dsp:txXfrm>
    </dsp:sp>
    <dsp:sp modelId="{4F0518A5-2B05-4DDB-84A2-EDE7D4E97EB6}">
      <dsp:nvSpPr>
        <dsp:cNvPr id="0" name=""/>
        <dsp:cNvSpPr/>
      </dsp:nvSpPr>
      <dsp:spPr>
        <a:xfrm rot="12853672">
          <a:off x="2348227" y="1749338"/>
          <a:ext cx="715832" cy="32309"/>
        </a:xfrm>
        <a:custGeom>
          <a:avLst/>
          <a:gdLst/>
          <a:ahLst/>
          <a:cxnLst/>
          <a:rect l="0" t="0" r="0" b="0"/>
          <a:pathLst>
            <a:path>
              <a:moveTo>
                <a:pt x="0" y="16154"/>
              </a:moveTo>
              <a:lnTo>
                <a:pt x="715832"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88248" y="1747596"/>
        <a:ext cx="35791" cy="35791"/>
      </dsp:txXfrm>
    </dsp:sp>
    <dsp:sp modelId="{171C2279-C8D2-48D0-A6FA-8D0DC0F2B7CB}">
      <dsp:nvSpPr>
        <dsp:cNvPr id="0" name=""/>
        <dsp:cNvSpPr/>
      </dsp:nvSpPr>
      <dsp:spPr>
        <a:xfrm>
          <a:off x="491458" y="0"/>
          <a:ext cx="2125787" cy="1963833"/>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Calibri" panose="020F0502020204030204" pitchFamily="34" charset="0"/>
            </a:rPr>
            <a:t>Der sker hele tiden noget…</a:t>
          </a:r>
          <a:endParaRPr lang="da-DK" sz="1100"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En hverdag hvor vi er ”på” 24/7</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Et ungdomsliv hvor der er ”mange bolde i luften”</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Mange ”tendenser og temaer” man skal forholde sig til</a:t>
          </a:r>
          <a:endParaRPr lang="da-DK" sz="1100" kern="1200" dirty="0"/>
        </a:p>
      </dsp:txBody>
      <dsp:txXfrm>
        <a:off x="802772" y="287597"/>
        <a:ext cx="1503159" cy="1388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3A97-DA4F-4B25-955E-473E8083A597}">
      <dsp:nvSpPr>
        <dsp:cNvPr id="0" name=""/>
        <dsp:cNvSpPr/>
      </dsp:nvSpPr>
      <dsp:spPr>
        <a:xfrm>
          <a:off x="0" y="93388"/>
          <a:ext cx="4094018" cy="409401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kern="1200" dirty="0"/>
            <a:t>Samfundsmæssige</a:t>
          </a:r>
        </a:p>
        <a:p>
          <a:pPr marL="0" lvl="0" indent="0" algn="ctr" defTabSz="444500">
            <a:lnSpc>
              <a:spcPct val="90000"/>
            </a:lnSpc>
            <a:spcBef>
              <a:spcPct val="0"/>
            </a:spcBef>
            <a:spcAft>
              <a:spcPct val="35000"/>
            </a:spcAft>
            <a:buNone/>
          </a:pPr>
          <a:r>
            <a:rPr lang="da-DK" sz="1000" kern="1200" dirty="0"/>
            <a:t>fællesskaber</a:t>
          </a:r>
        </a:p>
      </dsp:txBody>
      <dsp:txXfrm>
        <a:off x="1474665" y="298089"/>
        <a:ext cx="1144687" cy="614102"/>
      </dsp:txXfrm>
    </dsp:sp>
    <dsp:sp modelId="{065A636E-EB6C-43DA-B985-81B9C231293F}">
      <dsp:nvSpPr>
        <dsp:cNvPr id="0" name=""/>
        <dsp:cNvSpPr/>
      </dsp:nvSpPr>
      <dsp:spPr>
        <a:xfrm>
          <a:off x="409401" y="912192"/>
          <a:ext cx="3275214" cy="3275214"/>
        </a:xfrm>
        <a:prstGeom prst="ellipse">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kern="1200"/>
            <a:t>Løse forbindelser</a:t>
          </a:r>
        </a:p>
      </dsp:txBody>
      <dsp:txXfrm>
        <a:off x="1474665" y="1108704"/>
        <a:ext cx="1144687" cy="589538"/>
      </dsp:txXfrm>
    </dsp:sp>
    <dsp:sp modelId="{70838635-5545-4C7C-8040-7AF871EAA429}">
      <dsp:nvSpPr>
        <dsp:cNvPr id="0" name=""/>
        <dsp:cNvSpPr/>
      </dsp:nvSpPr>
      <dsp:spPr>
        <a:xfrm>
          <a:off x="818803" y="1730995"/>
          <a:ext cx="2456410" cy="2456410"/>
        </a:xfrm>
        <a:prstGeom prst="ellipse">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rPr>
            <a:t>Grupper/ Årgange/     </a:t>
          </a:r>
          <a:r>
            <a:rPr lang="da-DK" sz="1200" kern="1200" dirty="0" err="1">
              <a:solidFill>
                <a:schemeClr val="bg1"/>
              </a:solidFill>
            </a:rPr>
            <a:t>undervisnngshold</a:t>
          </a:r>
          <a:endParaRPr lang="da-DK" sz="1200" kern="1200" dirty="0">
            <a:solidFill>
              <a:schemeClr val="bg1"/>
            </a:solidFill>
          </a:endParaRPr>
        </a:p>
      </dsp:txBody>
      <dsp:txXfrm>
        <a:off x="1474665" y="1915226"/>
        <a:ext cx="1144687" cy="552692"/>
      </dsp:txXfrm>
    </dsp:sp>
    <dsp:sp modelId="{32E31946-AE86-4399-9724-3CF8107F5A17}">
      <dsp:nvSpPr>
        <dsp:cNvPr id="0" name=""/>
        <dsp:cNvSpPr/>
      </dsp:nvSpPr>
      <dsp:spPr>
        <a:xfrm>
          <a:off x="1228205" y="2549799"/>
          <a:ext cx="1637607" cy="1637607"/>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a-DK" sz="1000" kern="1200"/>
            <a:t>Nære venskaber</a:t>
          </a:r>
        </a:p>
      </dsp:txBody>
      <dsp:txXfrm>
        <a:off x="1468027" y="2959201"/>
        <a:ext cx="1157963" cy="818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3D634-FC8C-4C01-83FA-16B50FE0F3D4}">
      <dsp:nvSpPr>
        <dsp:cNvPr id="0" name=""/>
        <dsp:cNvSpPr/>
      </dsp:nvSpPr>
      <dsp:spPr>
        <a:xfrm>
          <a:off x="0" y="0"/>
          <a:ext cx="6966490" cy="9433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Strukturel kvalitet </a:t>
          </a:r>
          <a:endParaRPr lang="en-US" sz="4100" kern="1200"/>
        </a:p>
      </dsp:txBody>
      <dsp:txXfrm>
        <a:off x="27631" y="27631"/>
        <a:ext cx="5948507" cy="888119"/>
      </dsp:txXfrm>
    </dsp:sp>
    <dsp:sp modelId="{0586FD7E-E15B-4D0E-9F57-D3D061E57901}">
      <dsp:nvSpPr>
        <dsp:cNvPr id="0" name=""/>
        <dsp:cNvSpPr/>
      </dsp:nvSpPr>
      <dsp:spPr>
        <a:xfrm>
          <a:off x="614690" y="1100611"/>
          <a:ext cx="6966490" cy="9433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solidFill>
                <a:schemeClr val="bg1"/>
              </a:solidFill>
            </a:rPr>
            <a:t>Proces kvalitet</a:t>
          </a:r>
          <a:endParaRPr lang="en-US" sz="4100" kern="1200" dirty="0">
            <a:solidFill>
              <a:schemeClr val="bg1"/>
            </a:solidFill>
          </a:endParaRPr>
        </a:p>
      </dsp:txBody>
      <dsp:txXfrm>
        <a:off x="642321" y="1128242"/>
        <a:ext cx="5683340" cy="888119"/>
      </dsp:txXfrm>
    </dsp:sp>
    <dsp:sp modelId="{12B42606-6B8E-4295-9938-AB3A0E3975E1}">
      <dsp:nvSpPr>
        <dsp:cNvPr id="0" name=""/>
        <dsp:cNvSpPr/>
      </dsp:nvSpPr>
      <dsp:spPr>
        <a:xfrm>
          <a:off x="1229380" y="2201222"/>
          <a:ext cx="6966490" cy="9433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Resultat kvalitet</a:t>
          </a:r>
          <a:endParaRPr lang="en-US" sz="4100" kern="1200"/>
        </a:p>
      </dsp:txBody>
      <dsp:txXfrm>
        <a:off x="1257011" y="2228853"/>
        <a:ext cx="5683340" cy="888119"/>
      </dsp:txXfrm>
    </dsp:sp>
    <dsp:sp modelId="{46C38BF1-6BAF-4FC1-9E76-374829082D06}">
      <dsp:nvSpPr>
        <dsp:cNvPr id="0" name=""/>
        <dsp:cNvSpPr/>
      </dsp:nvSpPr>
      <dsp:spPr>
        <a:xfrm>
          <a:off x="6353292" y="715397"/>
          <a:ext cx="613197" cy="61319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491261" y="715397"/>
        <a:ext cx="337259" cy="461431"/>
      </dsp:txXfrm>
    </dsp:sp>
    <dsp:sp modelId="{9076BE9D-447E-4A39-8D38-9CA7489C3D62}">
      <dsp:nvSpPr>
        <dsp:cNvPr id="0" name=""/>
        <dsp:cNvSpPr/>
      </dsp:nvSpPr>
      <dsp:spPr>
        <a:xfrm>
          <a:off x="6967982" y="1809719"/>
          <a:ext cx="613197" cy="61319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105951" y="1809719"/>
        <a:ext cx="337259" cy="4614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85092-7149-433F-8C87-BE6C941BA326}" type="datetimeFigureOut">
              <a:rPr lang="da-DK" smtClean="0"/>
              <a:t>23-10-2023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586A2-5A74-4CE6-A2F4-904CC3D7E45D}" type="slidenum">
              <a:rPr lang="da-DK" smtClean="0"/>
              <a:t>‹nr.›</a:t>
            </a:fld>
            <a:endParaRPr lang="da-DK"/>
          </a:p>
        </p:txBody>
      </p:sp>
    </p:spTree>
    <p:extLst>
      <p:ext uri="{BB962C8B-B14F-4D97-AF65-F5344CB8AC3E}">
        <p14:creationId xmlns:p14="http://schemas.microsoft.com/office/powerpoint/2010/main" val="408603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Nogle generationer mener, at samvær handler om rum, og andre mener, at samvær handler om tid,” Søren Schultz Hansen, 2012</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err="1"/>
              <a:t>Triple</a:t>
            </a:r>
            <a:r>
              <a:rPr lang="da-DK" dirty="0"/>
              <a:t> A produkter: </a:t>
            </a:r>
            <a:r>
              <a:rPr lang="da-DK" dirty="0" err="1"/>
              <a:t>Accessability</a:t>
            </a:r>
            <a:r>
              <a:rPr lang="da-DK" dirty="0"/>
              <a:t>, </a:t>
            </a:r>
            <a:r>
              <a:rPr lang="da-DK" dirty="0" err="1"/>
              <a:t>Affordabilty</a:t>
            </a:r>
            <a:r>
              <a:rPr lang="da-DK" dirty="0"/>
              <a:t>, </a:t>
            </a:r>
            <a:r>
              <a:rPr lang="da-DK" dirty="0" err="1"/>
              <a:t>Anonymity</a:t>
            </a: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Fra asymmetriske magtrelationer, hvor de voksne var eksperter, til mere symmetriske relationer, hvor man ikke ved, hvem der er eksperterne, fordi man i nogen grad tumler med de samme spørgsmål  Set i lyset af de ændrede rammevilkår kan man måske godt forstå, at svarerne på de universelle, ”hvem er jeg, og hvad skal jeg”-spørgsmål og især processen i retning mod at finde sig selv, være sig selv og blive sig selv, er anderledes, end den gang Poul Kjøller var Gud!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10"/>
          </p:nvPr>
        </p:nvSpPr>
        <p:spPr/>
        <p:txBody>
          <a:bodyPr/>
          <a:lstStyle/>
          <a:p>
            <a:fld id="{D545FC68-49DE-C444-B66C-55FD6D1C51E9}" type="slidenum">
              <a:rPr lang="da-DK" smtClean="0"/>
              <a:t>14</a:t>
            </a:fld>
            <a:endParaRPr lang="da-DK"/>
          </a:p>
        </p:txBody>
      </p:sp>
    </p:spTree>
    <p:extLst>
      <p:ext uri="{BB962C8B-B14F-4D97-AF65-F5344CB8AC3E}">
        <p14:creationId xmlns:p14="http://schemas.microsoft.com/office/powerpoint/2010/main" val="145513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Demokratisering af mistrivsel</a:t>
            </a:r>
          </a:p>
        </p:txBody>
      </p:sp>
      <p:sp>
        <p:nvSpPr>
          <p:cNvPr id="4" name="Pladsholder til slidenummer 3"/>
          <p:cNvSpPr>
            <a:spLocks noGrp="1"/>
          </p:cNvSpPr>
          <p:nvPr>
            <p:ph type="sldNum" sz="quarter" idx="5"/>
          </p:nvPr>
        </p:nvSpPr>
        <p:spPr/>
        <p:txBody>
          <a:bodyPr/>
          <a:lstStyle/>
          <a:p>
            <a:fld id="{08D586A2-5A74-4CE6-A2F4-904CC3D7E45D}" type="slidenum">
              <a:rPr lang="da-DK" smtClean="0"/>
              <a:t>34</a:t>
            </a:fld>
            <a:endParaRPr lang="da-DK"/>
          </a:p>
        </p:txBody>
      </p:sp>
    </p:spTree>
    <p:extLst>
      <p:ext uri="{BB962C8B-B14F-4D97-AF65-F5344CB8AC3E}">
        <p14:creationId xmlns:p14="http://schemas.microsoft.com/office/powerpoint/2010/main" val="195181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31384EE7-A5A3-4C4B-8947-3B98F8A48F11}" type="slidenum">
              <a:rPr lang="en-GB" smtClean="0"/>
              <a:t>38</a:t>
            </a:fld>
            <a:endParaRPr lang="en-GB"/>
          </a:p>
        </p:txBody>
      </p:sp>
    </p:spTree>
    <p:extLst>
      <p:ext uri="{BB962C8B-B14F-4D97-AF65-F5344CB8AC3E}">
        <p14:creationId xmlns:p14="http://schemas.microsoft.com/office/powerpoint/2010/main" val="259531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23-10-2023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6645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23-10-2023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2320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23-10-2023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6806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Indhold01 orange objekt">
    <p:bg>
      <p:bgPr>
        <a:solidFill>
          <a:schemeClr val="bg1"/>
        </a:solidFill>
        <a:effectLst/>
      </p:bgPr>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0E2CF38C-F2C8-5241-A7B3-C6937DA2F136}"/>
              </a:ext>
            </a:extLst>
          </p:cNvPr>
          <p:cNvSpPr/>
          <p:nvPr userDrawn="1"/>
        </p:nvSpPr>
        <p:spPr>
          <a:xfrm>
            <a:off x="0" y="1"/>
            <a:ext cx="9144000" cy="1032986"/>
          </a:xfrm>
          <a:custGeom>
            <a:avLst/>
            <a:gdLst/>
            <a:ahLst/>
            <a:cxnLst/>
            <a:rect l="l" t="t" r="r" b="b"/>
            <a:pathLst>
              <a:path w="9144000" h="1377315">
                <a:moveTo>
                  <a:pt x="0" y="1376997"/>
                </a:moveTo>
                <a:lnTo>
                  <a:pt x="9144000" y="1376997"/>
                </a:lnTo>
                <a:lnTo>
                  <a:pt x="9144000" y="0"/>
                </a:lnTo>
                <a:lnTo>
                  <a:pt x="0" y="0"/>
                </a:lnTo>
                <a:lnTo>
                  <a:pt x="0" y="1376997"/>
                </a:lnTo>
                <a:close/>
              </a:path>
            </a:pathLst>
          </a:custGeom>
          <a:solidFill>
            <a:srgbClr val="EC6725"/>
          </a:solidFill>
        </p:spPr>
        <p:txBody>
          <a:bodyPr wrap="square" lIns="0" tIns="0" rIns="0" bIns="0" rtlCol="0"/>
          <a:lstStyle/>
          <a:p>
            <a:endParaRPr sz="1350"/>
          </a:p>
        </p:txBody>
      </p:sp>
      <p:sp>
        <p:nvSpPr>
          <p:cNvPr id="17" name="bk object 17"/>
          <p:cNvSpPr/>
          <p:nvPr/>
        </p:nvSpPr>
        <p:spPr>
          <a:xfrm>
            <a:off x="540000" y="4398205"/>
            <a:ext cx="8064500" cy="0"/>
          </a:xfrm>
          <a:custGeom>
            <a:avLst/>
            <a:gdLst/>
            <a:ahLst/>
            <a:cxnLst/>
            <a:rect l="l" t="t" r="r" b="b"/>
            <a:pathLst>
              <a:path w="8064500">
                <a:moveTo>
                  <a:pt x="0" y="0"/>
                </a:moveTo>
                <a:lnTo>
                  <a:pt x="8064004" y="0"/>
                </a:lnTo>
              </a:path>
            </a:pathLst>
          </a:custGeom>
          <a:ln w="6350">
            <a:solidFill>
              <a:srgbClr val="9D9C9C"/>
            </a:solidFill>
          </a:ln>
        </p:spPr>
        <p:txBody>
          <a:bodyPr wrap="square" lIns="0" tIns="0" rIns="0" bIns="0" rtlCol="0"/>
          <a:lstStyle/>
          <a:p>
            <a:endParaRPr sz="1350"/>
          </a:p>
        </p:txBody>
      </p:sp>
      <p:sp>
        <p:nvSpPr>
          <p:cNvPr id="2" name="Holder 2"/>
          <p:cNvSpPr>
            <a:spLocks noGrp="1"/>
          </p:cNvSpPr>
          <p:nvPr>
            <p:ph type="title"/>
          </p:nvPr>
        </p:nvSpPr>
        <p:spPr>
          <a:xfrm>
            <a:off x="540001" y="308743"/>
            <a:ext cx="8076699" cy="415499"/>
          </a:xfrm>
        </p:spPr>
        <p:txBody>
          <a:bodyPr lIns="0" tIns="0" rIns="0" bIns="0" anchor="ctr" anchorCtr="0"/>
          <a:lstStyle>
            <a:lvl1pPr>
              <a:defRPr sz="2700" b="1" i="0">
                <a:solidFill>
                  <a:schemeClr val="bg1"/>
                </a:solidFill>
                <a:latin typeface="Helvetica Neue"/>
                <a:cs typeface="Helvetica Neue"/>
              </a:defRPr>
            </a:lvl1pPr>
          </a:lstStyle>
          <a:p>
            <a:r>
              <a:rPr lang="da-DK"/>
              <a:t>Klik for at redigere i masteren</a:t>
            </a:r>
            <a:endParaRPr/>
          </a:p>
        </p:txBody>
      </p:sp>
      <p:sp>
        <p:nvSpPr>
          <p:cNvPr id="3" name="Holder 3"/>
          <p:cNvSpPr>
            <a:spLocks noGrp="1"/>
          </p:cNvSpPr>
          <p:nvPr>
            <p:ph type="body" idx="1"/>
          </p:nvPr>
        </p:nvSpPr>
        <p:spPr>
          <a:xfrm>
            <a:off x="540000" y="1350001"/>
            <a:ext cx="8064500" cy="2936250"/>
          </a:xfrm>
        </p:spPr>
        <p:txBody>
          <a:bodyPr lIns="0" tIns="0" rIns="0" bIns="0"/>
          <a:lstStyle>
            <a:lvl1pPr marL="214313" indent="-214313">
              <a:buClr>
                <a:srgbClr val="ED6724"/>
              </a:buClr>
              <a:buFont typeface="Wingdings" pitchFamily="2" charset="2"/>
              <a:buChar char="§"/>
              <a:defRPr/>
            </a:lvl1pPr>
          </a:lstStyle>
          <a:p>
            <a:pPr lvl="0"/>
            <a:r>
              <a:rPr lang="da-DK"/>
              <a:t>Klik for at redigere teksttypografierne i masteren</a:t>
            </a:r>
          </a:p>
        </p:txBody>
      </p:sp>
      <p:sp>
        <p:nvSpPr>
          <p:cNvPr id="10" name="object 3">
            <a:extLst>
              <a:ext uri="{FF2B5EF4-FFF2-40B4-BE49-F238E27FC236}">
                <a16:creationId xmlns:a16="http://schemas.microsoft.com/office/drawing/2014/main" id="{6B22037F-F241-D947-A9A7-63F76A03467E}"/>
              </a:ext>
            </a:extLst>
          </p:cNvPr>
          <p:cNvSpPr/>
          <p:nvPr userDrawn="1"/>
        </p:nvSpPr>
        <p:spPr>
          <a:xfrm>
            <a:off x="540000" y="4398205"/>
            <a:ext cx="8064500" cy="0"/>
          </a:xfrm>
          <a:custGeom>
            <a:avLst/>
            <a:gdLst/>
            <a:ahLst/>
            <a:cxnLst/>
            <a:rect l="l" t="t" r="r" b="b"/>
            <a:pathLst>
              <a:path w="8064500">
                <a:moveTo>
                  <a:pt x="0" y="0"/>
                </a:moveTo>
                <a:lnTo>
                  <a:pt x="8064004" y="0"/>
                </a:lnTo>
              </a:path>
            </a:pathLst>
          </a:custGeom>
          <a:ln w="6350">
            <a:solidFill>
              <a:srgbClr val="9D9C9C"/>
            </a:solidFill>
          </a:ln>
        </p:spPr>
        <p:txBody>
          <a:bodyPr wrap="square" lIns="0" tIns="0" rIns="0" bIns="0" rtlCol="0"/>
          <a:lstStyle/>
          <a:p>
            <a:endParaRPr sz="1350"/>
          </a:p>
        </p:txBody>
      </p:sp>
      <p:sp>
        <p:nvSpPr>
          <p:cNvPr id="11" name="object 4">
            <a:extLst>
              <a:ext uri="{FF2B5EF4-FFF2-40B4-BE49-F238E27FC236}">
                <a16:creationId xmlns:a16="http://schemas.microsoft.com/office/drawing/2014/main" id="{FB7ACC78-87CF-E04A-A5C5-C8C4B05E3709}"/>
              </a:ext>
            </a:extLst>
          </p:cNvPr>
          <p:cNvSpPr/>
          <p:nvPr userDrawn="1"/>
        </p:nvSpPr>
        <p:spPr>
          <a:xfrm>
            <a:off x="626795" y="4714903"/>
            <a:ext cx="176530" cy="132398"/>
          </a:xfrm>
          <a:custGeom>
            <a:avLst/>
            <a:gdLst/>
            <a:ahLst/>
            <a:cxnLst/>
            <a:rect l="l" t="t" r="r" b="b"/>
            <a:pathLst>
              <a:path w="176529" h="176529">
                <a:moveTo>
                  <a:pt x="0" y="175971"/>
                </a:moveTo>
                <a:lnTo>
                  <a:pt x="175971" y="175971"/>
                </a:lnTo>
                <a:lnTo>
                  <a:pt x="175971" y="0"/>
                </a:lnTo>
                <a:lnTo>
                  <a:pt x="0" y="0"/>
                </a:lnTo>
                <a:lnTo>
                  <a:pt x="0" y="175971"/>
                </a:lnTo>
                <a:close/>
              </a:path>
            </a:pathLst>
          </a:custGeom>
          <a:solidFill>
            <a:srgbClr val="EC6725"/>
          </a:solidFill>
        </p:spPr>
        <p:txBody>
          <a:bodyPr wrap="square" lIns="0" tIns="0" rIns="0" bIns="0" rtlCol="0"/>
          <a:lstStyle/>
          <a:p>
            <a:endParaRPr sz="1350"/>
          </a:p>
        </p:txBody>
      </p:sp>
      <p:sp>
        <p:nvSpPr>
          <p:cNvPr id="12" name="object 5">
            <a:extLst>
              <a:ext uri="{FF2B5EF4-FFF2-40B4-BE49-F238E27FC236}">
                <a16:creationId xmlns:a16="http://schemas.microsoft.com/office/drawing/2014/main" id="{D3560533-DA10-6E42-9EC4-C9EB77A663A5}"/>
              </a:ext>
            </a:extLst>
          </p:cNvPr>
          <p:cNvSpPr/>
          <p:nvPr userDrawn="1"/>
        </p:nvSpPr>
        <p:spPr>
          <a:xfrm>
            <a:off x="540004" y="4846882"/>
            <a:ext cx="176530" cy="131445"/>
          </a:xfrm>
          <a:custGeom>
            <a:avLst/>
            <a:gdLst/>
            <a:ahLst/>
            <a:cxnLst/>
            <a:rect l="l" t="t" r="r" b="b"/>
            <a:pathLst>
              <a:path w="176529" h="175259">
                <a:moveTo>
                  <a:pt x="0" y="175069"/>
                </a:moveTo>
                <a:lnTo>
                  <a:pt x="175971" y="175069"/>
                </a:lnTo>
                <a:lnTo>
                  <a:pt x="175971" y="0"/>
                </a:lnTo>
                <a:lnTo>
                  <a:pt x="0" y="0"/>
                </a:lnTo>
                <a:lnTo>
                  <a:pt x="0" y="175069"/>
                </a:lnTo>
                <a:close/>
              </a:path>
            </a:pathLst>
          </a:custGeom>
          <a:solidFill>
            <a:srgbClr val="113D56"/>
          </a:solidFill>
        </p:spPr>
        <p:txBody>
          <a:bodyPr wrap="square" lIns="0" tIns="0" rIns="0" bIns="0" rtlCol="0"/>
          <a:lstStyle/>
          <a:p>
            <a:endParaRPr sz="1350"/>
          </a:p>
        </p:txBody>
      </p:sp>
      <p:sp>
        <p:nvSpPr>
          <p:cNvPr id="13" name="object 6">
            <a:extLst>
              <a:ext uri="{FF2B5EF4-FFF2-40B4-BE49-F238E27FC236}">
                <a16:creationId xmlns:a16="http://schemas.microsoft.com/office/drawing/2014/main" id="{7B8E89EB-CA55-8143-9B9E-E611E857D15E}"/>
              </a:ext>
            </a:extLst>
          </p:cNvPr>
          <p:cNvSpPr/>
          <p:nvPr userDrawn="1"/>
        </p:nvSpPr>
        <p:spPr>
          <a:xfrm>
            <a:off x="540004" y="4583421"/>
            <a:ext cx="176530" cy="131921"/>
          </a:xfrm>
          <a:custGeom>
            <a:avLst/>
            <a:gdLst/>
            <a:ahLst/>
            <a:cxnLst/>
            <a:rect l="l" t="t" r="r" b="b"/>
            <a:pathLst>
              <a:path w="176529" h="175895">
                <a:moveTo>
                  <a:pt x="0" y="175310"/>
                </a:moveTo>
                <a:lnTo>
                  <a:pt x="175971" y="175310"/>
                </a:lnTo>
                <a:lnTo>
                  <a:pt x="175971" y="0"/>
                </a:lnTo>
                <a:lnTo>
                  <a:pt x="0" y="0"/>
                </a:lnTo>
                <a:lnTo>
                  <a:pt x="0" y="175310"/>
                </a:lnTo>
                <a:close/>
              </a:path>
            </a:pathLst>
          </a:custGeom>
          <a:solidFill>
            <a:srgbClr val="9D9C9C"/>
          </a:solidFill>
        </p:spPr>
        <p:txBody>
          <a:bodyPr wrap="square" lIns="0" tIns="0" rIns="0" bIns="0" rtlCol="0"/>
          <a:lstStyle/>
          <a:p>
            <a:endParaRPr sz="1350"/>
          </a:p>
        </p:txBody>
      </p:sp>
      <p:sp>
        <p:nvSpPr>
          <p:cNvPr id="14" name="object 7">
            <a:extLst>
              <a:ext uri="{FF2B5EF4-FFF2-40B4-BE49-F238E27FC236}">
                <a16:creationId xmlns:a16="http://schemas.microsoft.com/office/drawing/2014/main" id="{CCFA4455-C2BB-1E40-82B8-FEAA74A962F8}"/>
              </a:ext>
            </a:extLst>
          </p:cNvPr>
          <p:cNvSpPr/>
          <p:nvPr userDrawn="1"/>
        </p:nvSpPr>
        <p:spPr>
          <a:xfrm>
            <a:off x="890575" y="4714901"/>
            <a:ext cx="586105" cy="132398"/>
          </a:xfrm>
          <a:custGeom>
            <a:avLst/>
            <a:gdLst/>
            <a:ahLst/>
            <a:cxnLst/>
            <a:rect l="l" t="t" r="r" b="b"/>
            <a:pathLst>
              <a:path w="586105" h="176529">
                <a:moveTo>
                  <a:pt x="93548" y="0"/>
                </a:moveTo>
                <a:lnTo>
                  <a:pt x="56846" y="6729"/>
                </a:lnTo>
                <a:lnTo>
                  <a:pt x="27143" y="25276"/>
                </a:lnTo>
                <a:lnTo>
                  <a:pt x="7255" y="53181"/>
                </a:lnTo>
                <a:lnTo>
                  <a:pt x="0" y="87985"/>
                </a:lnTo>
                <a:lnTo>
                  <a:pt x="7251" y="122789"/>
                </a:lnTo>
                <a:lnTo>
                  <a:pt x="27109" y="150695"/>
                </a:lnTo>
                <a:lnTo>
                  <a:pt x="56733" y="169242"/>
                </a:lnTo>
                <a:lnTo>
                  <a:pt x="93281" y="175971"/>
                </a:lnTo>
                <a:lnTo>
                  <a:pt x="117630" y="173033"/>
                </a:lnTo>
                <a:lnTo>
                  <a:pt x="139163" y="164620"/>
                </a:lnTo>
                <a:lnTo>
                  <a:pt x="157157" y="151335"/>
                </a:lnTo>
                <a:lnTo>
                  <a:pt x="163041" y="143814"/>
                </a:lnTo>
                <a:lnTo>
                  <a:pt x="93548" y="143814"/>
                </a:lnTo>
                <a:lnTo>
                  <a:pt x="70912" y="139726"/>
                </a:lnTo>
                <a:lnTo>
                  <a:pt x="52987" y="128281"/>
                </a:lnTo>
                <a:lnTo>
                  <a:pt x="41191" y="110708"/>
                </a:lnTo>
                <a:lnTo>
                  <a:pt x="36944" y="88239"/>
                </a:lnTo>
                <a:lnTo>
                  <a:pt x="41191" y="65583"/>
                </a:lnTo>
                <a:lnTo>
                  <a:pt x="52987" y="47848"/>
                </a:lnTo>
                <a:lnTo>
                  <a:pt x="70912" y="36288"/>
                </a:lnTo>
                <a:lnTo>
                  <a:pt x="93548" y="32156"/>
                </a:lnTo>
                <a:lnTo>
                  <a:pt x="162979" y="32156"/>
                </a:lnTo>
                <a:lnTo>
                  <a:pt x="157048" y="24635"/>
                </a:lnTo>
                <a:lnTo>
                  <a:pt x="139096" y="11350"/>
                </a:lnTo>
                <a:lnTo>
                  <a:pt x="117705" y="2938"/>
                </a:lnTo>
                <a:lnTo>
                  <a:pt x="93548" y="0"/>
                </a:lnTo>
                <a:close/>
              </a:path>
              <a:path w="586105" h="176529">
                <a:moveTo>
                  <a:pt x="143776" y="115252"/>
                </a:moveTo>
                <a:lnTo>
                  <a:pt x="134101" y="127312"/>
                </a:lnTo>
                <a:lnTo>
                  <a:pt x="122553" y="136286"/>
                </a:lnTo>
                <a:lnTo>
                  <a:pt x="109059" y="141884"/>
                </a:lnTo>
                <a:lnTo>
                  <a:pt x="93548" y="143814"/>
                </a:lnTo>
                <a:lnTo>
                  <a:pt x="163041" y="143814"/>
                </a:lnTo>
                <a:lnTo>
                  <a:pt x="170891" y="133781"/>
                </a:lnTo>
                <a:lnTo>
                  <a:pt x="143776" y="115252"/>
                </a:lnTo>
                <a:close/>
              </a:path>
              <a:path w="586105" h="176529">
                <a:moveTo>
                  <a:pt x="162979" y="32156"/>
                </a:moveTo>
                <a:lnTo>
                  <a:pt x="93548" y="32156"/>
                </a:lnTo>
                <a:lnTo>
                  <a:pt x="109059" y="34086"/>
                </a:lnTo>
                <a:lnTo>
                  <a:pt x="122553" y="39684"/>
                </a:lnTo>
                <a:lnTo>
                  <a:pt x="134101" y="48658"/>
                </a:lnTo>
                <a:lnTo>
                  <a:pt x="143776" y="60718"/>
                </a:lnTo>
                <a:lnTo>
                  <a:pt x="170891" y="42189"/>
                </a:lnTo>
                <a:lnTo>
                  <a:pt x="162979" y="32156"/>
                </a:lnTo>
                <a:close/>
              </a:path>
              <a:path w="586105" h="176529">
                <a:moveTo>
                  <a:pt x="262305" y="3086"/>
                </a:moveTo>
                <a:lnTo>
                  <a:pt x="226428" y="3086"/>
                </a:lnTo>
                <a:lnTo>
                  <a:pt x="226428" y="102654"/>
                </a:lnTo>
                <a:lnTo>
                  <a:pt x="232037" y="133323"/>
                </a:lnTo>
                <a:lnTo>
                  <a:pt x="247588" y="156390"/>
                </a:lnTo>
                <a:lnTo>
                  <a:pt x="271160" y="170919"/>
                </a:lnTo>
                <a:lnTo>
                  <a:pt x="300837" y="175971"/>
                </a:lnTo>
                <a:lnTo>
                  <a:pt x="330409" y="170919"/>
                </a:lnTo>
                <a:lnTo>
                  <a:pt x="353998" y="156390"/>
                </a:lnTo>
                <a:lnTo>
                  <a:pt x="362510" y="143814"/>
                </a:lnTo>
                <a:lnTo>
                  <a:pt x="300837" y="143814"/>
                </a:lnTo>
                <a:lnTo>
                  <a:pt x="285628" y="141366"/>
                </a:lnTo>
                <a:lnTo>
                  <a:pt x="273404" y="134070"/>
                </a:lnTo>
                <a:lnTo>
                  <a:pt x="265263" y="121997"/>
                </a:lnTo>
                <a:lnTo>
                  <a:pt x="262305" y="105219"/>
                </a:lnTo>
                <a:lnTo>
                  <a:pt x="262305" y="3086"/>
                </a:lnTo>
                <a:close/>
              </a:path>
              <a:path w="586105" h="176529">
                <a:moveTo>
                  <a:pt x="375259" y="3086"/>
                </a:moveTo>
                <a:lnTo>
                  <a:pt x="339382" y="3086"/>
                </a:lnTo>
                <a:lnTo>
                  <a:pt x="339382" y="105219"/>
                </a:lnTo>
                <a:lnTo>
                  <a:pt x="336463" y="121997"/>
                </a:lnTo>
                <a:lnTo>
                  <a:pt x="328387" y="134070"/>
                </a:lnTo>
                <a:lnTo>
                  <a:pt x="316172" y="141366"/>
                </a:lnTo>
                <a:lnTo>
                  <a:pt x="300837" y="143814"/>
                </a:lnTo>
                <a:lnTo>
                  <a:pt x="362510" y="143814"/>
                </a:lnTo>
                <a:lnTo>
                  <a:pt x="369612" y="133323"/>
                </a:lnTo>
                <a:lnTo>
                  <a:pt x="375259" y="102654"/>
                </a:lnTo>
                <a:lnTo>
                  <a:pt x="375259" y="3086"/>
                </a:lnTo>
                <a:close/>
              </a:path>
              <a:path w="586105" h="176529">
                <a:moveTo>
                  <a:pt x="506552" y="3086"/>
                </a:moveTo>
                <a:lnTo>
                  <a:pt x="440639" y="3086"/>
                </a:lnTo>
                <a:lnTo>
                  <a:pt x="440639" y="172885"/>
                </a:lnTo>
                <a:lnTo>
                  <a:pt x="476516" y="172885"/>
                </a:lnTo>
                <a:lnTo>
                  <a:pt x="476516" y="112941"/>
                </a:lnTo>
                <a:lnTo>
                  <a:pt x="544136" y="112941"/>
                </a:lnTo>
                <a:lnTo>
                  <a:pt x="538975" y="105994"/>
                </a:lnTo>
                <a:lnTo>
                  <a:pt x="551755" y="97754"/>
                </a:lnTo>
                <a:lnTo>
                  <a:pt x="561470" y="86764"/>
                </a:lnTo>
                <a:lnTo>
                  <a:pt x="563518" y="82321"/>
                </a:lnTo>
                <a:lnTo>
                  <a:pt x="476516" y="82321"/>
                </a:lnTo>
                <a:lnTo>
                  <a:pt x="476516" y="33705"/>
                </a:lnTo>
                <a:lnTo>
                  <a:pt x="563896" y="33705"/>
                </a:lnTo>
                <a:lnTo>
                  <a:pt x="552035" y="18041"/>
                </a:lnTo>
                <a:lnTo>
                  <a:pt x="532022" y="6982"/>
                </a:lnTo>
                <a:lnTo>
                  <a:pt x="506552" y="3086"/>
                </a:lnTo>
                <a:close/>
              </a:path>
              <a:path w="586105" h="176529">
                <a:moveTo>
                  <a:pt x="544136" y="112941"/>
                </a:moveTo>
                <a:lnTo>
                  <a:pt x="502831" y="112941"/>
                </a:lnTo>
                <a:lnTo>
                  <a:pt x="548284" y="172885"/>
                </a:lnTo>
                <a:lnTo>
                  <a:pt x="585901" y="172885"/>
                </a:lnTo>
                <a:lnTo>
                  <a:pt x="585901" y="169158"/>
                </a:lnTo>
                <a:lnTo>
                  <a:pt x="544136" y="112941"/>
                </a:lnTo>
                <a:close/>
              </a:path>
              <a:path w="586105" h="176529">
                <a:moveTo>
                  <a:pt x="563896" y="33705"/>
                </a:moveTo>
                <a:lnTo>
                  <a:pt x="506552" y="33705"/>
                </a:lnTo>
                <a:lnTo>
                  <a:pt x="517767" y="35494"/>
                </a:lnTo>
                <a:lnTo>
                  <a:pt x="526119" y="40490"/>
                </a:lnTo>
                <a:lnTo>
                  <a:pt x="531333" y="48139"/>
                </a:lnTo>
                <a:lnTo>
                  <a:pt x="533133" y="57886"/>
                </a:lnTo>
                <a:lnTo>
                  <a:pt x="531333" y="67892"/>
                </a:lnTo>
                <a:lnTo>
                  <a:pt x="526119" y="75604"/>
                </a:lnTo>
                <a:lnTo>
                  <a:pt x="517767" y="80566"/>
                </a:lnTo>
                <a:lnTo>
                  <a:pt x="506552" y="82321"/>
                </a:lnTo>
                <a:lnTo>
                  <a:pt x="563518" y="82321"/>
                </a:lnTo>
                <a:lnTo>
                  <a:pt x="567646" y="73363"/>
                </a:lnTo>
                <a:lnTo>
                  <a:pt x="569810" y="57886"/>
                </a:lnTo>
                <a:lnTo>
                  <a:pt x="565122" y="35324"/>
                </a:lnTo>
                <a:lnTo>
                  <a:pt x="563896" y="33705"/>
                </a:lnTo>
                <a:close/>
              </a:path>
            </a:pathLst>
          </a:custGeom>
          <a:solidFill>
            <a:srgbClr val="000000"/>
          </a:solidFill>
        </p:spPr>
        <p:txBody>
          <a:bodyPr wrap="square" lIns="0" tIns="0" rIns="0" bIns="0" rtlCol="0"/>
          <a:lstStyle/>
          <a:p>
            <a:endParaRPr sz="1350"/>
          </a:p>
        </p:txBody>
      </p:sp>
      <p:sp>
        <p:nvSpPr>
          <p:cNvPr id="15" name="object 8">
            <a:extLst>
              <a:ext uri="{FF2B5EF4-FFF2-40B4-BE49-F238E27FC236}">
                <a16:creationId xmlns:a16="http://schemas.microsoft.com/office/drawing/2014/main" id="{3DC74DC1-AB8F-2A4F-A9F7-41552A67D59E}"/>
              </a:ext>
            </a:extLst>
          </p:cNvPr>
          <p:cNvSpPr/>
          <p:nvPr userDrawn="1"/>
        </p:nvSpPr>
        <p:spPr>
          <a:xfrm>
            <a:off x="8469769" y="4730305"/>
            <a:ext cx="120650" cy="90488"/>
          </a:xfrm>
          <a:custGeom>
            <a:avLst/>
            <a:gdLst/>
            <a:ahLst/>
            <a:cxnLst/>
            <a:rect l="l" t="t" r="r" b="b"/>
            <a:pathLst>
              <a:path w="120650" h="120650">
                <a:moveTo>
                  <a:pt x="0" y="120040"/>
                </a:moveTo>
                <a:lnTo>
                  <a:pt x="120040" y="120040"/>
                </a:lnTo>
                <a:lnTo>
                  <a:pt x="120040" y="0"/>
                </a:lnTo>
                <a:lnTo>
                  <a:pt x="0" y="0"/>
                </a:lnTo>
                <a:lnTo>
                  <a:pt x="0" y="120040"/>
                </a:lnTo>
                <a:close/>
              </a:path>
            </a:pathLst>
          </a:custGeom>
          <a:solidFill>
            <a:srgbClr val="EC6725"/>
          </a:solidFill>
        </p:spPr>
        <p:txBody>
          <a:bodyPr wrap="square" lIns="0" tIns="0" rIns="0" bIns="0" rtlCol="0"/>
          <a:lstStyle/>
          <a:p>
            <a:endParaRPr sz="1350"/>
          </a:p>
        </p:txBody>
      </p:sp>
      <p:sp>
        <p:nvSpPr>
          <p:cNvPr id="16" name="Holder 4">
            <a:extLst>
              <a:ext uri="{FF2B5EF4-FFF2-40B4-BE49-F238E27FC236}">
                <a16:creationId xmlns:a16="http://schemas.microsoft.com/office/drawing/2014/main" id="{9EC3195B-7048-9D41-82DB-9F81519B40C3}"/>
              </a:ext>
            </a:extLst>
          </p:cNvPr>
          <p:cNvSpPr>
            <a:spLocks noGrp="1"/>
          </p:cNvSpPr>
          <p:nvPr>
            <p:ph sz="half" idx="3"/>
          </p:nvPr>
        </p:nvSpPr>
        <p:spPr>
          <a:xfrm>
            <a:off x="4639059" y="1350000"/>
            <a:ext cx="3977640" cy="2936245"/>
          </a:xfrm>
          <a:prstGeom prst="rect">
            <a:avLst/>
          </a:prstGeom>
        </p:spPr>
        <p:txBody>
          <a:bodyPr wrap="square" lIns="0" tIns="0" rIns="0" bIns="0">
            <a:noAutofit/>
          </a:bodyPr>
          <a:lstStyle>
            <a:lvl1pPr>
              <a:defRPr/>
            </a:lvl1pPr>
          </a:lstStyle>
          <a:p>
            <a:pPr lvl="0"/>
            <a:r>
              <a:rPr lang="da-DK"/>
              <a:t>Klik for at redigere teksttypografierne i masteren</a:t>
            </a:r>
          </a:p>
        </p:txBody>
      </p:sp>
      <p:sp>
        <p:nvSpPr>
          <p:cNvPr id="20" name="Tekstfelt 19">
            <a:extLst>
              <a:ext uri="{FF2B5EF4-FFF2-40B4-BE49-F238E27FC236}">
                <a16:creationId xmlns:a16="http://schemas.microsoft.com/office/drawing/2014/main" id="{EB7D3987-D7D7-E643-A148-6DF1E6BCCCFB}"/>
              </a:ext>
            </a:extLst>
          </p:cNvPr>
          <p:cNvSpPr txBox="1"/>
          <p:nvPr userDrawn="1"/>
        </p:nvSpPr>
        <p:spPr>
          <a:xfrm>
            <a:off x="4686300" y="4686300"/>
            <a:ext cx="3771901" cy="315932"/>
          </a:xfrm>
          <a:prstGeom prst="rect">
            <a:avLst/>
          </a:prstGeom>
          <a:noFill/>
        </p:spPr>
        <p:txBody>
          <a:bodyPr wrap="square" tIns="27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a-DK" sz="788" spc="30">
                <a:solidFill>
                  <a:srgbClr val="9D9C9C"/>
                </a:solidFill>
                <a:latin typeface="Helvetica Neue" panose="02000503000000020004" pitchFamily="2" charset="0"/>
                <a:ea typeface="Helvetica Neue" panose="02000503000000020004" pitchFamily="2" charset="0"/>
                <a:cs typeface="Helvetica Neue" panose="02000503000000020004" pitchFamily="2" charset="0"/>
              </a:rPr>
              <a:t>CENTER </a:t>
            </a:r>
            <a:r>
              <a:rPr lang="da-DK" sz="788" spc="23">
                <a:solidFill>
                  <a:srgbClr val="9D9C9C"/>
                </a:solidFill>
                <a:latin typeface="Helvetica Neue" panose="02000503000000020004" pitchFamily="2" charset="0"/>
                <a:ea typeface="Helvetica Neue" panose="02000503000000020004" pitchFamily="2" charset="0"/>
                <a:cs typeface="Helvetica Neue" panose="02000503000000020004" pitchFamily="2" charset="0"/>
              </a:rPr>
              <a:t>FOR</a:t>
            </a:r>
            <a:r>
              <a:rPr lang="da-DK" sz="788" spc="75">
                <a:solidFill>
                  <a:srgbClr val="9D9C9C"/>
                </a:solidFill>
                <a:latin typeface="Helvetica Neue" panose="02000503000000020004" pitchFamily="2" charset="0"/>
                <a:ea typeface="Helvetica Neue" panose="02000503000000020004" pitchFamily="2" charset="0"/>
                <a:cs typeface="Helvetica Neue" panose="02000503000000020004" pitchFamily="2" charset="0"/>
              </a:rPr>
              <a:t> </a:t>
            </a:r>
            <a:r>
              <a:rPr lang="da-DK" sz="788" spc="38">
                <a:solidFill>
                  <a:srgbClr val="9D9C9C"/>
                </a:solidFill>
                <a:latin typeface="Helvetica Neue" panose="02000503000000020004" pitchFamily="2" charset="0"/>
                <a:ea typeface="Helvetica Neue" panose="02000503000000020004" pitchFamily="2" charset="0"/>
                <a:cs typeface="Helvetica Neue" panose="02000503000000020004" pitchFamily="2" charset="0"/>
              </a:rPr>
              <a:t>UNGDOMSSTUDIER</a:t>
            </a:r>
          </a:p>
          <a:p>
            <a:pPr algn="r"/>
            <a:endParaRPr lang="da-DK" sz="788">
              <a:solidFill>
                <a:srgbClr val="9D9C9C"/>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7737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s + bille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C309C7-B35B-D507-1EF0-6D59E3BDAA69}"/>
              </a:ext>
            </a:extLst>
          </p:cNvPr>
          <p:cNvSpPr>
            <a:spLocks noGrp="1" noChangeArrowheads="1"/>
          </p:cNvSpPr>
          <p:nvPr>
            <p:ph type="ftr" sz="quarter" idx="3"/>
          </p:nvPr>
        </p:nvSpPr>
        <p:spPr bwMode="auto">
          <a:xfrm>
            <a:off x="6030162" y="4712392"/>
            <a:ext cx="2895600" cy="2678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825" dirty="0"/>
          </a:p>
        </p:txBody>
      </p:sp>
      <p:sp>
        <p:nvSpPr>
          <p:cNvPr id="9" name="Pladsholder til billede 8">
            <a:extLst>
              <a:ext uri="{FF2B5EF4-FFF2-40B4-BE49-F238E27FC236}">
                <a16:creationId xmlns:a16="http://schemas.microsoft.com/office/drawing/2014/main" id="{D1064470-4D47-232D-2887-1129C1EB8504}"/>
              </a:ext>
            </a:extLst>
          </p:cNvPr>
          <p:cNvSpPr>
            <a:spLocks noGrp="1"/>
          </p:cNvSpPr>
          <p:nvPr>
            <p:ph type="pic" sz="quarter" idx="10"/>
          </p:nvPr>
        </p:nvSpPr>
        <p:spPr>
          <a:xfrm>
            <a:off x="4572000" y="1"/>
            <a:ext cx="4572000" cy="4586141"/>
          </a:xfrm>
          <a:pattFill prst="pct5">
            <a:fgClr>
              <a:schemeClr val="accent1"/>
            </a:fgClr>
            <a:bgClr>
              <a:schemeClr val="bg1"/>
            </a:bgClr>
          </a:pattFill>
        </p:spPr>
        <p:txBody>
          <a:bodyPr/>
          <a:lstStyle/>
          <a:p>
            <a:endParaRPr lang="da-DK"/>
          </a:p>
        </p:txBody>
      </p:sp>
      <p:sp>
        <p:nvSpPr>
          <p:cNvPr id="2" name="Titel 1">
            <a:extLst>
              <a:ext uri="{FF2B5EF4-FFF2-40B4-BE49-F238E27FC236}">
                <a16:creationId xmlns:a16="http://schemas.microsoft.com/office/drawing/2014/main" id="{268D0742-0BF3-4190-BA96-FEA5C9904AB5}"/>
              </a:ext>
            </a:extLst>
          </p:cNvPr>
          <p:cNvSpPr>
            <a:spLocks noGrp="1"/>
          </p:cNvSpPr>
          <p:nvPr>
            <p:ph type="ctrTitle"/>
          </p:nvPr>
        </p:nvSpPr>
        <p:spPr>
          <a:xfrm>
            <a:off x="361069" y="472171"/>
            <a:ext cx="3656825" cy="1287056"/>
          </a:xfrm>
        </p:spPr>
        <p:txBody>
          <a:bodyPr anchor="t" anchorCtr="0">
            <a:noAutofit/>
          </a:bodyPr>
          <a:lstStyle>
            <a:lvl1pPr algn="l">
              <a:defRPr sz="3000"/>
            </a:lvl1pPr>
          </a:lstStyle>
          <a:p>
            <a:r>
              <a:rPr lang="da-DK" dirty="0"/>
              <a:t>Klik for at redigere titeltypografien i masteren</a:t>
            </a:r>
          </a:p>
        </p:txBody>
      </p:sp>
      <p:sp>
        <p:nvSpPr>
          <p:cNvPr id="16" name="Pladsholder til tekst 15">
            <a:extLst>
              <a:ext uri="{FF2B5EF4-FFF2-40B4-BE49-F238E27FC236}">
                <a16:creationId xmlns:a16="http://schemas.microsoft.com/office/drawing/2014/main" id="{7E28ED1F-B970-D23C-B01C-2D464EE7D953}"/>
              </a:ext>
            </a:extLst>
          </p:cNvPr>
          <p:cNvSpPr>
            <a:spLocks noGrp="1"/>
          </p:cNvSpPr>
          <p:nvPr>
            <p:ph type="body" sz="quarter" idx="11"/>
          </p:nvPr>
        </p:nvSpPr>
        <p:spPr>
          <a:xfrm>
            <a:off x="360760" y="2049946"/>
            <a:ext cx="3657600" cy="2295836"/>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78379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23-10-2023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59092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AA7565F-1CEA-4889-ADA6-931DB46B175B}" type="datetimeFigureOut">
              <a:rPr lang="da-DK" smtClean="0"/>
              <a:t>23-10-2023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472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AA7565F-1CEA-4889-ADA6-931DB46B175B}" type="datetimeFigureOut">
              <a:rPr lang="da-DK" smtClean="0"/>
              <a:t>23-10-2023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8486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4629150" y="1878806"/>
            <a:ext cx="3887391"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AA7565F-1CEA-4889-ADA6-931DB46B175B}" type="datetimeFigureOut">
              <a:rPr lang="da-DK" smtClean="0"/>
              <a:t>23-10-2023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66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AA7565F-1CEA-4889-ADA6-931DB46B175B}" type="datetimeFigureOut">
              <a:rPr lang="da-DK" smtClean="0"/>
              <a:t>23-10-2023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15349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565F-1CEA-4889-ADA6-931DB46B175B}" type="datetimeFigureOut">
              <a:rPr lang="da-DK" smtClean="0"/>
              <a:t>23-10-2023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49603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23-10-2023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2956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23-10-2023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5327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A7565F-1CEA-4889-ADA6-931DB46B175B}" type="datetimeFigureOut">
              <a:rPr lang="da-DK" smtClean="0"/>
              <a:t>23-10-2023</a:t>
            </a:fld>
            <a:endParaRPr lang="da-DK"/>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DE46CA-3A1F-48F3-8E9C-114EBCFC7476}" type="slidenum">
              <a:rPr lang="da-DK" smtClean="0"/>
              <a:t>‹nr.›</a:t>
            </a:fld>
            <a:endParaRPr lang="da-DK"/>
          </a:p>
        </p:txBody>
      </p:sp>
    </p:spTree>
    <p:extLst>
      <p:ext uri="{BB962C8B-B14F-4D97-AF65-F5344CB8AC3E}">
        <p14:creationId xmlns:p14="http://schemas.microsoft.com/office/powerpoint/2010/main" val="1849315749"/>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62" r:id="rId12"/>
    <p:sldLayoutId id="214748376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k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Billede 10">
            <a:extLst>
              <a:ext uri="{FF2B5EF4-FFF2-40B4-BE49-F238E27FC236}">
                <a16:creationId xmlns:a16="http://schemas.microsoft.com/office/drawing/2014/main" id="{561441EF-D833-4DFD-B5FA-420F24F58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49275"/>
            <a:ext cx="4094163" cy="2836863"/>
          </a:xfrm>
          <a:prstGeom prst="rect">
            <a:avLst/>
          </a:prstGeom>
        </p:spPr>
      </p:pic>
      <p:pic>
        <p:nvPicPr>
          <p:cNvPr id="9" name="Billede 8" descr="Et billede, der indeholder tekst&#10;&#10;Automatisk genereret beskrivel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51225"/>
            <a:ext cx="4094163" cy="1139825"/>
          </a:xfrm>
          <a:prstGeom prst="rect">
            <a:avLst/>
          </a:prstGeom>
        </p:spPr>
      </p:pic>
      <p:sp>
        <p:nvSpPr>
          <p:cNvPr id="3" name="Titel 2"/>
          <p:cNvSpPr>
            <a:spLocks noGrp="1"/>
          </p:cNvSpPr>
          <p:nvPr>
            <p:ph type="title"/>
          </p:nvPr>
        </p:nvSpPr>
        <p:spPr>
          <a:xfrm>
            <a:off x="466221" y="480060"/>
            <a:ext cx="3168968" cy="4184112"/>
          </a:xfrm>
        </p:spPr>
        <p:txBody>
          <a:bodyPr vert="horz" lIns="91440" tIns="45720" rIns="91440" bIns="45720" rtlCol="0" anchor="ctr">
            <a:normAutofit fontScale="90000"/>
          </a:bodyPr>
          <a:lstStyle/>
          <a:p>
            <a:pPr algn="ctr" defTabSz="914400"/>
            <a:br>
              <a:rPr lang="en-US" sz="2400" kern="1200" dirty="0">
                <a:solidFill>
                  <a:srgbClr val="FFFFFF"/>
                </a:solidFill>
                <a:latin typeface="+mj-lt"/>
                <a:ea typeface="+mj-ea"/>
                <a:cs typeface="+mj-cs"/>
              </a:rPr>
            </a:br>
            <a:r>
              <a:rPr lang="en-US" sz="2400" b="1" kern="1200" dirty="0">
                <a:solidFill>
                  <a:srgbClr val="FFFFFF"/>
                </a:solidFill>
                <a:latin typeface="+mj-lt"/>
                <a:ea typeface="+mj-ea"/>
                <a:cs typeface="+mj-cs"/>
              </a:rPr>
              <a:t>”De</a:t>
            </a:r>
            <a:r>
              <a:rPr lang="en-US" sz="2400" b="1" dirty="0">
                <a:solidFill>
                  <a:srgbClr val="FFFFFF"/>
                </a:solidFill>
              </a:rPr>
              <a:t> </a:t>
            </a:r>
            <a:r>
              <a:rPr lang="en-US" sz="2400" b="1" kern="1200" dirty="0">
                <a:solidFill>
                  <a:srgbClr val="FFFFFF"/>
                </a:solidFill>
                <a:latin typeface="+mj-lt"/>
                <a:ea typeface="+mj-ea"/>
                <a:cs typeface="+mj-cs"/>
              </a:rPr>
              <a:t>er </a:t>
            </a:r>
            <a:r>
              <a:rPr lang="en-US" sz="2400" b="1" kern="1200" dirty="0" err="1">
                <a:solidFill>
                  <a:srgbClr val="FFFFFF"/>
                </a:solidFill>
                <a:latin typeface="+mj-lt"/>
                <a:ea typeface="+mj-ea"/>
                <a:cs typeface="+mj-cs"/>
              </a:rPr>
              <a:t>ordnligt</a:t>
            </a:r>
            <a:r>
              <a:rPr lang="en-US" sz="2400" b="1" kern="1200" dirty="0">
                <a:solidFill>
                  <a:srgbClr val="FFFFFF"/>
                </a:solidFill>
                <a:latin typeface="+mj-lt"/>
                <a:ea typeface="+mj-ea"/>
                <a:cs typeface="+mj-cs"/>
              </a:rPr>
              <a:t> </a:t>
            </a:r>
            <a:r>
              <a:rPr lang="en-US" sz="2400" b="1" kern="1200" dirty="0" err="1">
                <a:solidFill>
                  <a:srgbClr val="FFFFFF"/>
                </a:solidFill>
                <a:latin typeface="+mj-lt"/>
                <a:ea typeface="+mj-ea"/>
                <a:cs typeface="+mj-cs"/>
              </a:rPr>
              <a:t>Zygt</a:t>
            </a:r>
            <a:r>
              <a:rPr lang="en-US" sz="2400" b="1" kern="1200" dirty="0">
                <a:solidFill>
                  <a:srgbClr val="FFFFFF"/>
                </a:solidFill>
                <a:latin typeface="+mj-lt"/>
                <a:ea typeface="+mj-ea"/>
                <a:cs typeface="+mj-cs"/>
              </a:rPr>
              <a:t> </a:t>
            </a:r>
            <a:r>
              <a:rPr lang="en-US" sz="2400" b="1" kern="1200" dirty="0" err="1">
                <a:solidFill>
                  <a:srgbClr val="FFFFFF"/>
                </a:solidFill>
                <a:latin typeface="+mj-lt"/>
                <a:ea typeface="+mj-ea"/>
                <a:cs typeface="+mj-cs"/>
              </a:rPr>
              <a:t>Zeriøse</a:t>
            </a:r>
            <a:r>
              <a:rPr lang="en-US" sz="2400" b="1" kern="1200" dirty="0">
                <a:solidFill>
                  <a:srgbClr val="FFFFFF"/>
                </a:solidFill>
                <a:latin typeface="+mj-lt"/>
                <a:ea typeface="+mj-ea"/>
                <a:cs typeface="+mj-cs"/>
              </a:rPr>
              <a:t>”</a:t>
            </a: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 </a:t>
            </a:r>
            <a:r>
              <a:rPr lang="en-US" sz="2400" b="1" kern="1200" dirty="0" err="1">
                <a:solidFill>
                  <a:srgbClr val="FFFFFF"/>
                </a:solidFill>
                <a:latin typeface="+mj-lt"/>
                <a:ea typeface="+mj-ea"/>
                <a:cs typeface="+mj-cs"/>
              </a:rPr>
              <a:t>perspektiver</a:t>
            </a:r>
            <a:r>
              <a:rPr lang="en-US" sz="2400" b="1" kern="1200" dirty="0">
                <a:solidFill>
                  <a:srgbClr val="FFFFFF"/>
                </a:solidFill>
                <a:latin typeface="+mj-lt"/>
                <a:ea typeface="+mj-ea"/>
                <a:cs typeface="+mj-cs"/>
              </a:rPr>
              <a:t> på </a:t>
            </a:r>
            <a:r>
              <a:rPr lang="en-US" sz="2400" b="1" kern="1200" dirty="0" err="1">
                <a:solidFill>
                  <a:srgbClr val="FFFFFF"/>
                </a:solidFill>
                <a:latin typeface="+mj-lt"/>
                <a:ea typeface="+mj-ea"/>
                <a:cs typeface="+mj-cs"/>
              </a:rPr>
              <a:t>ungdomsliv</a:t>
            </a:r>
            <a:r>
              <a:rPr lang="en-US" sz="2400" b="1" kern="1200" dirty="0">
                <a:solidFill>
                  <a:srgbClr val="FFFFFF"/>
                </a:solidFill>
                <a:latin typeface="+mj-lt"/>
                <a:ea typeface="+mj-ea"/>
                <a:cs typeface="+mj-cs"/>
              </a:rPr>
              <a:t>, </a:t>
            </a:r>
            <a:r>
              <a:rPr lang="en-US" sz="2400" b="1" kern="1200" dirty="0" err="1">
                <a:solidFill>
                  <a:srgbClr val="FFFFFF"/>
                </a:solidFill>
                <a:latin typeface="+mj-lt"/>
                <a:ea typeface="+mj-ea"/>
                <a:cs typeface="+mj-cs"/>
              </a:rPr>
              <a:t>trivsel</a:t>
            </a:r>
            <a:r>
              <a:rPr lang="en-US" sz="2400" b="1" dirty="0">
                <a:solidFill>
                  <a:srgbClr val="FFFFFF"/>
                </a:solidFill>
              </a:rPr>
              <a:t>,  </a:t>
            </a:r>
            <a:r>
              <a:rPr lang="en-US" sz="2400" b="1" kern="1200" dirty="0" err="1">
                <a:solidFill>
                  <a:srgbClr val="FFFFFF"/>
                </a:solidFill>
                <a:latin typeface="+mj-lt"/>
                <a:ea typeface="+mj-ea"/>
                <a:cs typeface="+mj-cs"/>
              </a:rPr>
              <a:t>uddannelse</a:t>
            </a:r>
            <a:r>
              <a:rPr lang="en-US" sz="2400" b="1" kern="1200" dirty="0">
                <a:solidFill>
                  <a:srgbClr val="FFFFFF"/>
                </a:solidFill>
                <a:latin typeface="+mj-lt"/>
                <a:ea typeface="+mj-ea"/>
                <a:cs typeface="+mj-cs"/>
              </a:rPr>
              <a:t> og </a:t>
            </a:r>
            <a:r>
              <a:rPr lang="en-US" sz="2400" b="1" kern="1200" dirty="0" err="1">
                <a:solidFill>
                  <a:srgbClr val="FFFFFF"/>
                </a:solidFill>
                <a:latin typeface="+mj-lt"/>
                <a:ea typeface="+mj-ea"/>
                <a:cs typeface="+mj-cs"/>
              </a:rPr>
              <a:t>fællesskaber</a:t>
            </a:r>
            <a:r>
              <a:rPr lang="en-US" sz="2400" b="1" dirty="0">
                <a:solidFill>
                  <a:srgbClr val="FFFFFF"/>
                </a:solidFill>
              </a:rPr>
              <a:t> </a:t>
            </a:r>
            <a:r>
              <a:rPr lang="en-US" sz="2400" b="1" kern="1200" dirty="0">
                <a:solidFill>
                  <a:srgbClr val="FFFFFF"/>
                </a:solidFill>
                <a:latin typeface="+mj-lt"/>
                <a:ea typeface="+mj-ea"/>
                <a:cs typeface="+mj-cs"/>
              </a:rPr>
              <a:t>i </a:t>
            </a:r>
            <a:r>
              <a:rPr lang="en-US" sz="2400" b="1" kern="1200" dirty="0" err="1">
                <a:solidFill>
                  <a:srgbClr val="FFFFFF"/>
                </a:solidFill>
                <a:latin typeface="+mj-lt"/>
                <a:ea typeface="+mj-ea"/>
                <a:cs typeface="+mj-cs"/>
              </a:rPr>
              <a:t>en</a:t>
            </a:r>
            <a:r>
              <a:rPr lang="en-US" sz="2400" b="1" kern="1200" dirty="0">
                <a:solidFill>
                  <a:srgbClr val="FFFFFF"/>
                </a:solidFill>
                <a:latin typeface="+mj-lt"/>
                <a:ea typeface="+mj-ea"/>
                <a:cs typeface="+mj-cs"/>
              </a:rPr>
              <a:t> </a:t>
            </a:r>
            <a:r>
              <a:rPr lang="en-US" sz="2400" b="1" dirty="0" err="1">
                <a:solidFill>
                  <a:srgbClr val="FFFFFF"/>
                </a:solidFill>
              </a:rPr>
              <a:t>livsfase</a:t>
            </a:r>
            <a:r>
              <a:rPr lang="en-US" sz="2400" b="1" dirty="0">
                <a:solidFill>
                  <a:srgbClr val="FFFFFF"/>
                </a:solidFill>
              </a:rPr>
              <a:t> med </a:t>
            </a:r>
            <a:r>
              <a:rPr lang="en-US" sz="2400" b="1" dirty="0" err="1">
                <a:solidFill>
                  <a:srgbClr val="FFFFFF"/>
                </a:solidFill>
              </a:rPr>
              <a:t>med</a:t>
            </a:r>
            <a:r>
              <a:rPr lang="en-US" sz="2400" b="1" dirty="0">
                <a:solidFill>
                  <a:srgbClr val="FFFFFF"/>
                </a:solidFill>
              </a:rPr>
              <a:t> mange op-, </a:t>
            </a:r>
            <a:r>
              <a:rPr lang="en-US" sz="2400" b="1" dirty="0" err="1">
                <a:solidFill>
                  <a:srgbClr val="FFFFFF"/>
                </a:solidFill>
              </a:rPr>
              <a:t>ned</a:t>
            </a:r>
            <a:r>
              <a:rPr lang="en-US" sz="2400" b="1" dirty="0">
                <a:solidFill>
                  <a:srgbClr val="FFFFFF"/>
                </a:solidFill>
              </a:rPr>
              <a:t>- og “</a:t>
            </a:r>
            <a:r>
              <a:rPr lang="en-US" sz="2400" b="1" dirty="0" err="1">
                <a:solidFill>
                  <a:srgbClr val="FFFFFF"/>
                </a:solidFill>
              </a:rPr>
              <a:t>indbrud</a:t>
            </a:r>
            <a:r>
              <a:rPr lang="en-US" sz="2400" b="1" dirty="0">
                <a:solidFill>
                  <a:srgbClr val="FFFFFF"/>
                </a:solidFill>
              </a:rPr>
              <a:t>”</a:t>
            </a:r>
            <a:br>
              <a:rPr lang="en-US" sz="2400" b="1" dirty="0">
                <a:solidFill>
                  <a:srgbClr val="FFFFFF"/>
                </a:solidFill>
              </a:rPr>
            </a:br>
            <a:br>
              <a:rPr lang="en-US" sz="2400" b="1" dirty="0">
                <a:solidFill>
                  <a:srgbClr val="FFFFFF"/>
                </a:solidFill>
              </a:rPr>
            </a:br>
            <a:r>
              <a:rPr lang="en-US" sz="1600" b="1" dirty="0" err="1">
                <a:solidFill>
                  <a:srgbClr val="FFFFFF"/>
                </a:solidFill>
              </a:rPr>
              <a:t>Århus</a:t>
            </a:r>
            <a:r>
              <a:rPr lang="en-US" sz="1600" b="1" dirty="0">
                <a:solidFill>
                  <a:srgbClr val="FFFFFF"/>
                </a:solidFill>
              </a:rPr>
              <a:t> 26-10 2023</a:t>
            </a:r>
            <a:br>
              <a:rPr lang="en-US" sz="1300" b="1" kern="1200" dirty="0">
                <a:solidFill>
                  <a:srgbClr val="FFFFFF"/>
                </a:solidFill>
                <a:latin typeface="+mj-lt"/>
                <a:ea typeface="+mj-ea"/>
                <a:cs typeface="+mj-cs"/>
              </a:rPr>
            </a:br>
            <a:br>
              <a:rPr lang="en-US" sz="2400" b="1" kern="1200" dirty="0">
                <a:solidFill>
                  <a:srgbClr val="FFFFFF"/>
                </a:solidFill>
                <a:latin typeface="+mj-lt"/>
                <a:ea typeface="+mj-ea"/>
                <a:cs typeface="+mj-cs"/>
              </a:rPr>
            </a:br>
            <a:endParaRPr lang="en-US" sz="2400" b="1" kern="1200" dirty="0">
              <a:solidFill>
                <a:srgbClr val="FFFFFF"/>
              </a:solidFill>
              <a:latin typeface="+mj-lt"/>
              <a:ea typeface="+mj-ea"/>
              <a:cs typeface="+mj-cs"/>
            </a:endParaRPr>
          </a:p>
        </p:txBody>
      </p:sp>
    </p:spTree>
    <p:extLst>
      <p:ext uri="{BB962C8B-B14F-4D97-AF65-F5344CB8AC3E}">
        <p14:creationId xmlns:p14="http://schemas.microsoft.com/office/powerpoint/2010/main" val="415847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479A1-D056-94A0-3D59-711D78E43F23}"/>
              </a:ext>
            </a:extLst>
          </p:cNvPr>
          <p:cNvSpPr>
            <a:spLocks noGrp="1"/>
          </p:cNvSpPr>
          <p:nvPr>
            <p:ph type="title"/>
          </p:nvPr>
        </p:nvSpPr>
        <p:spPr/>
        <p:txBody>
          <a:bodyPr/>
          <a:lstStyle/>
          <a:p>
            <a:pPr algn="ctr"/>
            <a:r>
              <a:rPr lang="da-DK" dirty="0"/>
              <a:t>Fester(Vive 2022)</a:t>
            </a:r>
          </a:p>
        </p:txBody>
      </p:sp>
      <p:graphicFrame>
        <p:nvGraphicFramePr>
          <p:cNvPr id="4" name="Tabel 4">
            <a:extLst>
              <a:ext uri="{FF2B5EF4-FFF2-40B4-BE49-F238E27FC236}">
                <a16:creationId xmlns:a16="http://schemas.microsoft.com/office/drawing/2014/main" id="{B3ED4452-D1A4-CE2F-3321-98E6D72C9BC1}"/>
              </a:ext>
            </a:extLst>
          </p:cNvPr>
          <p:cNvGraphicFramePr>
            <a:graphicFrameLocks noGrp="1"/>
          </p:cNvGraphicFramePr>
          <p:nvPr>
            <p:ph idx="1"/>
          </p:nvPr>
        </p:nvGraphicFramePr>
        <p:xfrm>
          <a:off x="628650" y="1370013"/>
          <a:ext cx="7886700" cy="33375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1985607589"/>
                    </a:ext>
                  </a:extLst>
                </a:gridCol>
                <a:gridCol w="1577340">
                  <a:extLst>
                    <a:ext uri="{9D8B030D-6E8A-4147-A177-3AD203B41FA5}">
                      <a16:colId xmlns:a16="http://schemas.microsoft.com/office/drawing/2014/main" val="2882576357"/>
                    </a:ext>
                  </a:extLst>
                </a:gridCol>
                <a:gridCol w="1577340">
                  <a:extLst>
                    <a:ext uri="{9D8B030D-6E8A-4147-A177-3AD203B41FA5}">
                      <a16:colId xmlns:a16="http://schemas.microsoft.com/office/drawing/2014/main" val="1730835472"/>
                    </a:ext>
                  </a:extLst>
                </a:gridCol>
                <a:gridCol w="1577340">
                  <a:extLst>
                    <a:ext uri="{9D8B030D-6E8A-4147-A177-3AD203B41FA5}">
                      <a16:colId xmlns:a16="http://schemas.microsoft.com/office/drawing/2014/main" val="4085043919"/>
                    </a:ext>
                  </a:extLst>
                </a:gridCol>
                <a:gridCol w="1577340">
                  <a:extLst>
                    <a:ext uri="{9D8B030D-6E8A-4147-A177-3AD203B41FA5}">
                      <a16:colId xmlns:a16="http://schemas.microsoft.com/office/drawing/2014/main" val="785516267"/>
                    </a:ext>
                  </a:extLst>
                </a:gridCol>
              </a:tblGrid>
              <a:tr h="370840">
                <a:tc>
                  <a:txBody>
                    <a:bodyPr/>
                    <a:lstStyle/>
                    <a:p>
                      <a:endParaRPr lang="da-DK" dirty="0"/>
                    </a:p>
                  </a:txBody>
                  <a:tcPr/>
                </a:tc>
                <a:tc>
                  <a:txBody>
                    <a:bodyPr/>
                    <a:lstStyle/>
                    <a:p>
                      <a:pPr algn="ctr"/>
                      <a:r>
                        <a:rPr lang="da-DK" b="1" dirty="0"/>
                        <a:t>2009</a:t>
                      </a:r>
                    </a:p>
                  </a:txBody>
                  <a:tcPr/>
                </a:tc>
                <a:tc>
                  <a:txBody>
                    <a:bodyPr/>
                    <a:lstStyle/>
                    <a:p>
                      <a:pPr algn="ctr"/>
                      <a:r>
                        <a:rPr lang="da-DK" b="1" dirty="0"/>
                        <a:t>2013</a:t>
                      </a:r>
                    </a:p>
                  </a:txBody>
                  <a:tcPr/>
                </a:tc>
                <a:tc>
                  <a:txBody>
                    <a:bodyPr/>
                    <a:lstStyle/>
                    <a:p>
                      <a:pPr algn="ctr"/>
                      <a:r>
                        <a:rPr lang="da-DK" b="1" dirty="0"/>
                        <a:t>2017</a:t>
                      </a:r>
                    </a:p>
                  </a:txBody>
                  <a:tcPr/>
                </a:tc>
                <a:tc>
                  <a:txBody>
                    <a:bodyPr/>
                    <a:lstStyle/>
                    <a:p>
                      <a:pPr algn="ctr"/>
                      <a:r>
                        <a:rPr lang="da-DK" b="1" dirty="0"/>
                        <a:t>2021</a:t>
                      </a:r>
                    </a:p>
                  </a:txBody>
                  <a:tcPr/>
                </a:tc>
                <a:extLst>
                  <a:ext uri="{0D108BD9-81ED-4DB2-BD59-A6C34878D82A}">
                    <a16:rowId xmlns:a16="http://schemas.microsoft.com/office/drawing/2014/main" val="516796343"/>
                  </a:ext>
                </a:extLst>
              </a:tr>
              <a:tr h="370840">
                <a:tc>
                  <a:txBody>
                    <a:bodyPr/>
                    <a:lstStyle/>
                    <a:p>
                      <a:r>
                        <a:rPr lang="da-DK" dirty="0"/>
                        <a:t>15-årige</a:t>
                      </a:r>
                    </a:p>
                  </a:txBody>
                  <a:tcPr/>
                </a:tc>
                <a:tc>
                  <a:txBody>
                    <a:bodyPr/>
                    <a:lstStyle/>
                    <a:p>
                      <a:pPr algn="ctr"/>
                      <a:endParaRPr lang="da-DK" b="1" dirty="0"/>
                    </a:p>
                  </a:txBody>
                  <a:tcPr/>
                </a:tc>
                <a:tc>
                  <a:txBody>
                    <a:bodyPr/>
                    <a:lstStyle/>
                    <a:p>
                      <a:pPr algn="ctr"/>
                      <a:endParaRPr lang="da-DK" b="1" dirty="0"/>
                    </a:p>
                  </a:txBody>
                  <a:tcPr/>
                </a:tc>
                <a:tc>
                  <a:txBody>
                    <a:bodyPr/>
                    <a:lstStyle/>
                    <a:p>
                      <a:pPr algn="ctr"/>
                      <a:endParaRPr lang="da-DK" b="1" dirty="0"/>
                    </a:p>
                  </a:txBody>
                  <a:tcPr/>
                </a:tc>
                <a:tc>
                  <a:txBody>
                    <a:bodyPr/>
                    <a:lstStyle/>
                    <a:p>
                      <a:pPr algn="ctr"/>
                      <a:endParaRPr lang="da-DK" b="1" dirty="0"/>
                    </a:p>
                  </a:txBody>
                  <a:tcPr/>
                </a:tc>
                <a:extLst>
                  <a:ext uri="{0D108BD9-81ED-4DB2-BD59-A6C34878D82A}">
                    <a16:rowId xmlns:a16="http://schemas.microsoft.com/office/drawing/2014/main" val="1504495854"/>
                  </a:ext>
                </a:extLst>
              </a:tr>
              <a:tr h="370840">
                <a:tc>
                  <a:txBody>
                    <a:bodyPr/>
                    <a:lstStyle/>
                    <a:p>
                      <a:r>
                        <a:rPr lang="da-DK" dirty="0"/>
                        <a:t>En gang om ugen</a:t>
                      </a:r>
                    </a:p>
                  </a:txBody>
                  <a:tcPr/>
                </a:tc>
                <a:tc>
                  <a:txBody>
                    <a:bodyPr/>
                    <a:lstStyle/>
                    <a:p>
                      <a:pPr algn="ctr"/>
                      <a:r>
                        <a:rPr lang="da-DK" b="1" dirty="0"/>
                        <a:t>22</a:t>
                      </a:r>
                    </a:p>
                  </a:txBody>
                  <a:tcPr/>
                </a:tc>
                <a:tc>
                  <a:txBody>
                    <a:bodyPr/>
                    <a:lstStyle/>
                    <a:p>
                      <a:pPr algn="ctr"/>
                      <a:r>
                        <a:rPr lang="da-DK" b="1" dirty="0"/>
                        <a:t>8</a:t>
                      </a:r>
                    </a:p>
                  </a:txBody>
                  <a:tcPr/>
                </a:tc>
                <a:tc>
                  <a:txBody>
                    <a:bodyPr/>
                    <a:lstStyle/>
                    <a:p>
                      <a:pPr algn="ctr"/>
                      <a:r>
                        <a:rPr lang="da-DK" b="1" dirty="0"/>
                        <a:t>15</a:t>
                      </a:r>
                    </a:p>
                  </a:txBody>
                  <a:tcPr/>
                </a:tc>
                <a:tc>
                  <a:txBody>
                    <a:bodyPr/>
                    <a:lstStyle/>
                    <a:p>
                      <a:pPr algn="ctr"/>
                      <a:r>
                        <a:rPr lang="da-DK" b="1" dirty="0"/>
                        <a:t>10</a:t>
                      </a:r>
                    </a:p>
                  </a:txBody>
                  <a:tcPr/>
                </a:tc>
                <a:extLst>
                  <a:ext uri="{0D108BD9-81ED-4DB2-BD59-A6C34878D82A}">
                    <a16:rowId xmlns:a16="http://schemas.microsoft.com/office/drawing/2014/main" val="1100577484"/>
                  </a:ext>
                </a:extLst>
              </a:tr>
              <a:tr h="370840">
                <a:tc>
                  <a:txBody>
                    <a:bodyPr/>
                    <a:lstStyle/>
                    <a:p>
                      <a:r>
                        <a:rPr lang="da-DK" dirty="0"/>
                        <a:t>Sjældnere</a:t>
                      </a:r>
                    </a:p>
                  </a:txBody>
                  <a:tcPr/>
                </a:tc>
                <a:tc>
                  <a:txBody>
                    <a:bodyPr/>
                    <a:lstStyle/>
                    <a:p>
                      <a:pPr algn="ctr"/>
                      <a:r>
                        <a:rPr lang="da-DK" b="1" dirty="0"/>
                        <a:t>60</a:t>
                      </a:r>
                    </a:p>
                  </a:txBody>
                  <a:tcPr/>
                </a:tc>
                <a:tc>
                  <a:txBody>
                    <a:bodyPr/>
                    <a:lstStyle/>
                    <a:p>
                      <a:pPr algn="ctr"/>
                      <a:r>
                        <a:rPr lang="da-DK" b="1" dirty="0"/>
                        <a:t>64</a:t>
                      </a:r>
                    </a:p>
                  </a:txBody>
                  <a:tcPr/>
                </a:tc>
                <a:tc>
                  <a:txBody>
                    <a:bodyPr/>
                    <a:lstStyle/>
                    <a:p>
                      <a:pPr algn="ctr"/>
                      <a:r>
                        <a:rPr lang="da-DK" b="1" dirty="0"/>
                        <a:t>58</a:t>
                      </a:r>
                    </a:p>
                  </a:txBody>
                  <a:tcPr/>
                </a:tc>
                <a:tc>
                  <a:txBody>
                    <a:bodyPr/>
                    <a:lstStyle/>
                    <a:p>
                      <a:pPr algn="ctr"/>
                      <a:r>
                        <a:rPr lang="da-DK" b="1" dirty="0"/>
                        <a:t>37</a:t>
                      </a:r>
                    </a:p>
                  </a:txBody>
                  <a:tcPr/>
                </a:tc>
                <a:extLst>
                  <a:ext uri="{0D108BD9-81ED-4DB2-BD59-A6C34878D82A}">
                    <a16:rowId xmlns:a16="http://schemas.microsoft.com/office/drawing/2014/main" val="2764724543"/>
                  </a:ext>
                </a:extLst>
              </a:tr>
              <a:tr h="370840">
                <a:tc>
                  <a:txBody>
                    <a:bodyPr/>
                    <a:lstStyle/>
                    <a:p>
                      <a:r>
                        <a:rPr lang="da-DK" dirty="0"/>
                        <a:t>Aldrig</a:t>
                      </a:r>
                    </a:p>
                  </a:txBody>
                  <a:tcPr/>
                </a:tc>
                <a:tc>
                  <a:txBody>
                    <a:bodyPr/>
                    <a:lstStyle/>
                    <a:p>
                      <a:pPr algn="ctr"/>
                      <a:r>
                        <a:rPr lang="da-DK" b="1" dirty="0">
                          <a:solidFill>
                            <a:srgbClr val="FF0000"/>
                          </a:solidFill>
                        </a:rPr>
                        <a:t>18</a:t>
                      </a:r>
                    </a:p>
                  </a:txBody>
                  <a:tcPr/>
                </a:tc>
                <a:tc>
                  <a:txBody>
                    <a:bodyPr/>
                    <a:lstStyle/>
                    <a:p>
                      <a:pPr algn="ctr"/>
                      <a:r>
                        <a:rPr lang="da-DK" b="1" dirty="0">
                          <a:solidFill>
                            <a:srgbClr val="FF0000"/>
                          </a:solidFill>
                        </a:rPr>
                        <a:t>28</a:t>
                      </a:r>
                    </a:p>
                  </a:txBody>
                  <a:tcPr/>
                </a:tc>
                <a:tc>
                  <a:txBody>
                    <a:bodyPr/>
                    <a:lstStyle/>
                    <a:p>
                      <a:pPr algn="ctr"/>
                      <a:r>
                        <a:rPr lang="da-DK" b="1" dirty="0">
                          <a:solidFill>
                            <a:srgbClr val="FF0000"/>
                          </a:solidFill>
                        </a:rPr>
                        <a:t>27</a:t>
                      </a:r>
                    </a:p>
                  </a:txBody>
                  <a:tcPr/>
                </a:tc>
                <a:tc>
                  <a:txBody>
                    <a:bodyPr/>
                    <a:lstStyle/>
                    <a:p>
                      <a:pPr algn="ctr"/>
                      <a:r>
                        <a:rPr lang="da-DK" b="1" dirty="0">
                          <a:solidFill>
                            <a:srgbClr val="FF0000"/>
                          </a:solidFill>
                        </a:rPr>
                        <a:t>53</a:t>
                      </a:r>
                    </a:p>
                  </a:txBody>
                  <a:tcPr/>
                </a:tc>
                <a:extLst>
                  <a:ext uri="{0D108BD9-81ED-4DB2-BD59-A6C34878D82A}">
                    <a16:rowId xmlns:a16="http://schemas.microsoft.com/office/drawing/2014/main" val="1830317314"/>
                  </a:ext>
                </a:extLst>
              </a:tr>
              <a:tr h="370840">
                <a:tc>
                  <a:txBody>
                    <a:bodyPr/>
                    <a:lstStyle/>
                    <a:p>
                      <a:r>
                        <a:rPr lang="da-DK" dirty="0"/>
                        <a:t>19-årige </a:t>
                      </a:r>
                    </a:p>
                  </a:txBody>
                  <a:tcPr/>
                </a:tc>
                <a:tc>
                  <a:txBody>
                    <a:bodyPr/>
                    <a:lstStyle/>
                    <a:p>
                      <a:pPr algn="ctr"/>
                      <a:endParaRPr lang="da-DK" b="1" dirty="0"/>
                    </a:p>
                  </a:txBody>
                  <a:tcPr/>
                </a:tc>
                <a:tc>
                  <a:txBody>
                    <a:bodyPr/>
                    <a:lstStyle/>
                    <a:p>
                      <a:pPr algn="ctr"/>
                      <a:endParaRPr lang="da-DK" b="1" dirty="0"/>
                    </a:p>
                  </a:txBody>
                  <a:tcPr/>
                </a:tc>
                <a:tc>
                  <a:txBody>
                    <a:bodyPr/>
                    <a:lstStyle/>
                    <a:p>
                      <a:pPr algn="ctr"/>
                      <a:endParaRPr lang="da-DK" b="1" dirty="0"/>
                    </a:p>
                  </a:txBody>
                  <a:tcPr/>
                </a:tc>
                <a:tc>
                  <a:txBody>
                    <a:bodyPr/>
                    <a:lstStyle/>
                    <a:p>
                      <a:pPr algn="ctr"/>
                      <a:endParaRPr lang="da-DK" b="1" dirty="0"/>
                    </a:p>
                  </a:txBody>
                  <a:tcPr/>
                </a:tc>
                <a:extLst>
                  <a:ext uri="{0D108BD9-81ED-4DB2-BD59-A6C34878D82A}">
                    <a16:rowId xmlns:a16="http://schemas.microsoft.com/office/drawing/2014/main" val="1707641375"/>
                  </a:ext>
                </a:extLst>
              </a:tr>
              <a:tr h="370840">
                <a:tc>
                  <a:txBody>
                    <a:bodyPr/>
                    <a:lstStyle/>
                    <a:p>
                      <a:r>
                        <a:rPr lang="da-DK" dirty="0"/>
                        <a:t>En gang om ugen</a:t>
                      </a:r>
                    </a:p>
                  </a:txBody>
                  <a:tcPr/>
                </a:tc>
                <a:tc>
                  <a:txBody>
                    <a:bodyPr/>
                    <a:lstStyle/>
                    <a:p>
                      <a:pPr algn="ctr"/>
                      <a:r>
                        <a:rPr lang="da-DK" b="1" dirty="0"/>
                        <a:t>39</a:t>
                      </a:r>
                    </a:p>
                  </a:txBody>
                  <a:tcPr/>
                </a:tc>
                <a:tc>
                  <a:txBody>
                    <a:bodyPr/>
                    <a:lstStyle/>
                    <a:p>
                      <a:pPr algn="ctr"/>
                      <a:r>
                        <a:rPr lang="da-DK" b="1" dirty="0"/>
                        <a:t>27</a:t>
                      </a:r>
                    </a:p>
                  </a:txBody>
                  <a:tcPr/>
                </a:tc>
                <a:tc>
                  <a:txBody>
                    <a:bodyPr/>
                    <a:lstStyle/>
                    <a:p>
                      <a:pPr algn="ctr"/>
                      <a:r>
                        <a:rPr lang="da-DK" b="1" dirty="0"/>
                        <a:t>26</a:t>
                      </a:r>
                    </a:p>
                  </a:txBody>
                  <a:tcPr/>
                </a:tc>
                <a:tc>
                  <a:txBody>
                    <a:bodyPr/>
                    <a:lstStyle/>
                    <a:p>
                      <a:pPr algn="ctr"/>
                      <a:r>
                        <a:rPr lang="da-DK" b="1" dirty="0"/>
                        <a:t>22</a:t>
                      </a:r>
                    </a:p>
                  </a:txBody>
                  <a:tcPr/>
                </a:tc>
                <a:extLst>
                  <a:ext uri="{0D108BD9-81ED-4DB2-BD59-A6C34878D82A}">
                    <a16:rowId xmlns:a16="http://schemas.microsoft.com/office/drawing/2014/main" val="2992367699"/>
                  </a:ext>
                </a:extLst>
              </a:tr>
              <a:tr h="370840">
                <a:tc>
                  <a:txBody>
                    <a:bodyPr/>
                    <a:lstStyle/>
                    <a:p>
                      <a:r>
                        <a:rPr lang="da-DK" dirty="0"/>
                        <a:t>Sjældnere</a:t>
                      </a:r>
                    </a:p>
                  </a:txBody>
                  <a:tcPr/>
                </a:tc>
                <a:tc>
                  <a:txBody>
                    <a:bodyPr/>
                    <a:lstStyle/>
                    <a:p>
                      <a:pPr algn="ctr"/>
                      <a:r>
                        <a:rPr lang="da-DK" b="1" dirty="0"/>
                        <a:t>57</a:t>
                      </a:r>
                    </a:p>
                  </a:txBody>
                  <a:tcPr/>
                </a:tc>
                <a:tc>
                  <a:txBody>
                    <a:bodyPr/>
                    <a:lstStyle/>
                    <a:p>
                      <a:pPr algn="ctr"/>
                      <a:r>
                        <a:rPr lang="da-DK" b="1" dirty="0"/>
                        <a:t>67</a:t>
                      </a:r>
                    </a:p>
                  </a:txBody>
                  <a:tcPr/>
                </a:tc>
                <a:tc>
                  <a:txBody>
                    <a:bodyPr/>
                    <a:lstStyle/>
                    <a:p>
                      <a:pPr algn="ctr"/>
                      <a:r>
                        <a:rPr lang="da-DK" b="1" dirty="0"/>
                        <a:t>67</a:t>
                      </a:r>
                    </a:p>
                  </a:txBody>
                  <a:tcPr/>
                </a:tc>
                <a:tc>
                  <a:txBody>
                    <a:bodyPr/>
                    <a:lstStyle/>
                    <a:p>
                      <a:pPr algn="ctr"/>
                      <a:r>
                        <a:rPr lang="da-DK" b="1" dirty="0"/>
                        <a:t>60</a:t>
                      </a:r>
                    </a:p>
                  </a:txBody>
                  <a:tcPr/>
                </a:tc>
                <a:extLst>
                  <a:ext uri="{0D108BD9-81ED-4DB2-BD59-A6C34878D82A}">
                    <a16:rowId xmlns:a16="http://schemas.microsoft.com/office/drawing/2014/main" val="2022842960"/>
                  </a:ext>
                </a:extLst>
              </a:tr>
              <a:tr h="370840">
                <a:tc>
                  <a:txBody>
                    <a:bodyPr/>
                    <a:lstStyle/>
                    <a:p>
                      <a:r>
                        <a:rPr lang="da-DK" dirty="0"/>
                        <a:t>Aldrig</a:t>
                      </a:r>
                    </a:p>
                  </a:txBody>
                  <a:tcPr/>
                </a:tc>
                <a:tc>
                  <a:txBody>
                    <a:bodyPr/>
                    <a:lstStyle/>
                    <a:p>
                      <a:pPr algn="ctr"/>
                      <a:r>
                        <a:rPr lang="da-DK" b="1" dirty="0">
                          <a:solidFill>
                            <a:srgbClr val="FF0000"/>
                          </a:solidFill>
                        </a:rPr>
                        <a:t>4</a:t>
                      </a:r>
                    </a:p>
                  </a:txBody>
                  <a:tcPr/>
                </a:tc>
                <a:tc>
                  <a:txBody>
                    <a:bodyPr/>
                    <a:lstStyle/>
                    <a:p>
                      <a:pPr algn="ctr"/>
                      <a:r>
                        <a:rPr lang="da-DK" b="1" dirty="0">
                          <a:solidFill>
                            <a:srgbClr val="FF0000"/>
                          </a:solidFill>
                        </a:rPr>
                        <a:t>6</a:t>
                      </a:r>
                    </a:p>
                  </a:txBody>
                  <a:tcPr/>
                </a:tc>
                <a:tc>
                  <a:txBody>
                    <a:bodyPr/>
                    <a:lstStyle/>
                    <a:p>
                      <a:pPr algn="ctr"/>
                      <a:r>
                        <a:rPr lang="da-DK" b="1" dirty="0">
                          <a:solidFill>
                            <a:srgbClr val="FF0000"/>
                          </a:solidFill>
                        </a:rPr>
                        <a:t>7</a:t>
                      </a:r>
                    </a:p>
                  </a:txBody>
                  <a:tcPr/>
                </a:tc>
                <a:tc>
                  <a:txBody>
                    <a:bodyPr/>
                    <a:lstStyle/>
                    <a:p>
                      <a:pPr algn="ctr"/>
                      <a:r>
                        <a:rPr lang="da-DK" b="1" dirty="0">
                          <a:solidFill>
                            <a:srgbClr val="FF0000"/>
                          </a:solidFill>
                        </a:rPr>
                        <a:t>18</a:t>
                      </a:r>
                    </a:p>
                  </a:txBody>
                  <a:tcPr/>
                </a:tc>
                <a:extLst>
                  <a:ext uri="{0D108BD9-81ED-4DB2-BD59-A6C34878D82A}">
                    <a16:rowId xmlns:a16="http://schemas.microsoft.com/office/drawing/2014/main" val="4257301581"/>
                  </a:ext>
                </a:extLst>
              </a:tr>
            </a:tbl>
          </a:graphicData>
        </a:graphic>
      </p:graphicFrame>
    </p:spTree>
    <p:extLst>
      <p:ext uri="{BB962C8B-B14F-4D97-AF65-F5344CB8AC3E}">
        <p14:creationId xmlns:p14="http://schemas.microsoft.com/office/powerpoint/2010/main" val="280098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556C11-A988-4E9A-AA59-F7485DEA08C0}"/>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dirty="0">
                <a:latin typeface="Times New Roman" panose="02020603050405020304" pitchFamily="18" charset="0"/>
                <a:ea typeface="Times New Roman" panose="02020603050405020304" pitchFamily="18" charset="0"/>
              </a:rPr>
              <a:t> </a:t>
            </a:r>
          </a:p>
        </p:txBody>
      </p:sp>
      <p:pic>
        <p:nvPicPr>
          <p:cNvPr id="5122" name="Picture 2" descr="Even Steve Jobs Didn&amp;amp;#39;t Predict Apple&amp;amp;#39;s iPhone Decade | WIRED">
            <a:extLst>
              <a:ext uri="{FF2B5EF4-FFF2-40B4-BE49-F238E27FC236}">
                <a16:creationId xmlns:a16="http://schemas.microsoft.com/office/drawing/2014/main" id="{6FFE6BA2-FA2B-4765-AB14-A04097FDBEB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4D082B2C-857E-4196-8090-1867B9F8E1E5}"/>
              </a:ext>
            </a:extLst>
          </p:cNvPr>
          <p:cNvSpPr/>
          <p:nvPr/>
        </p:nvSpPr>
        <p:spPr>
          <a:xfrm>
            <a:off x="-1"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dirty="0">
                <a:latin typeface="Times New Roman" panose="02020603050405020304" pitchFamily="18" charset="0"/>
                <a:ea typeface="Times New Roman" panose="02020603050405020304" pitchFamily="18" charset="0"/>
              </a:rPr>
              <a:t> </a:t>
            </a:r>
          </a:p>
        </p:txBody>
      </p:sp>
      <p:pic>
        <p:nvPicPr>
          <p:cNvPr id="12" name="Billede 11">
            <a:extLst>
              <a:ext uri="{FF2B5EF4-FFF2-40B4-BE49-F238E27FC236}">
                <a16:creationId xmlns:a16="http://schemas.microsoft.com/office/drawing/2014/main" id="{E47E4319-26E2-4571-A0D1-A37BFA5ABE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14" name="Tekstfelt 13">
            <a:extLst>
              <a:ext uri="{FF2B5EF4-FFF2-40B4-BE49-F238E27FC236}">
                <a16:creationId xmlns:a16="http://schemas.microsoft.com/office/drawing/2014/main" id="{AA3BD009-873A-4FDE-B5C2-4C43F62B83A6}"/>
              </a:ext>
            </a:extLst>
          </p:cNvPr>
          <p:cNvSpPr txBox="1"/>
          <p:nvPr/>
        </p:nvSpPr>
        <p:spPr>
          <a:xfrm>
            <a:off x="2453689" y="1054441"/>
            <a:ext cx="6395537" cy="1015663"/>
          </a:xfrm>
          <a:prstGeom prst="rect">
            <a:avLst/>
          </a:prstGeom>
          <a:noFill/>
        </p:spPr>
        <p:txBody>
          <a:bodyPr wrap="square">
            <a:spAutoFit/>
          </a:bodyPr>
          <a:lstStyle/>
          <a:p>
            <a:pPr algn="ctr"/>
            <a:r>
              <a:rPr lang="en-US" sz="3000" b="1" dirty="0">
                <a:solidFill>
                  <a:schemeClr val="bg1"/>
                </a:solidFill>
                <a:effectLst>
                  <a:outerShdw blurRad="38100" dist="38100" dir="2700000" algn="tl">
                    <a:srgbClr val="000000">
                      <a:alpha val="43137"/>
                    </a:srgbClr>
                  </a:outerShdw>
                </a:effectLst>
                <a:latin typeface="Gill Sans MT" panose="020B0502020104020203" pitchFamily="34" charset="0"/>
              </a:rPr>
              <a:t>En </a:t>
            </a:r>
            <a:r>
              <a:rPr lang="en-US" sz="3000" b="1" dirty="0" err="1">
                <a:solidFill>
                  <a:schemeClr val="bg1"/>
                </a:solidFill>
                <a:effectLst>
                  <a:outerShdw blurRad="38100" dist="38100" dir="2700000" algn="tl">
                    <a:srgbClr val="000000">
                      <a:alpha val="43137"/>
                    </a:srgbClr>
                  </a:outerShdw>
                </a:effectLst>
                <a:latin typeface="Gill Sans MT" panose="020B0502020104020203" pitchFamily="34" charset="0"/>
              </a:rPr>
              <a:t>begivenhed</a:t>
            </a:r>
            <a:r>
              <a:rPr lang="en-US" sz="3000" b="1" dirty="0">
                <a:solidFill>
                  <a:schemeClr val="bg1"/>
                </a:solidFill>
                <a:effectLst>
                  <a:outerShdw blurRad="38100" dist="38100" dir="2700000" algn="tl">
                    <a:srgbClr val="000000">
                      <a:alpha val="43137"/>
                    </a:srgbClr>
                  </a:outerShdw>
                </a:effectLst>
                <a:latin typeface="Gill Sans MT" panose="020B0502020104020203" pitchFamily="34" charset="0"/>
              </a:rPr>
              <a:t> der </a:t>
            </a:r>
            <a:r>
              <a:rPr lang="en-US" sz="3000" b="1" dirty="0" err="1">
                <a:solidFill>
                  <a:schemeClr val="bg1"/>
                </a:solidFill>
                <a:effectLst>
                  <a:outerShdw blurRad="38100" dist="38100" dir="2700000" algn="tl">
                    <a:srgbClr val="000000">
                      <a:alpha val="43137"/>
                    </a:srgbClr>
                  </a:outerShdw>
                </a:effectLst>
                <a:latin typeface="Gill Sans MT" panose="020B0502020104020203" pitchFamily="34" charset="0"/>
              </a:rPr>
              <a:t>har</a:t>
            </a:r>
            <a:r>
              <a:rPr lang="en-US" sz="3000" b="1" dirty="0">
                <a:solidFill>
                  <a:schemeClr val="bg1"/>
                </a:solidFill>
                <a:effectLst>
                  <a:outerShdw blurRad="38100" dist="38100" dir="2700000" algn="tl">
                    <a:srgbClr val="000000">
                      <a:alpha val="43137"/>
                    </a:srgbClr>
                  </a:outerShdw>
                </a:effectLst>
                <a:latin typeface="Gill Sans MT" panose="020B0502020104020203" pitchFamily="34" charset="0"/>
              </a:rPr>
              <a:t> </a:t>
            </a:r>
            <a:r>
              <a:rPr lang="en-US" sz="3000" b="1" dirty="0" err="1">
                <a:solidFill>
                  <a:schemeClr val="bg1"/>
                </a:solidFill>
                <a:effectLst>
                  <a:outerShdw blurRad="38100" dist="38100" dir="2700000" algn="tl">
                    <a:srgbClr val="000000">
                      <a:alpha val="43137"/>
                    </a:srgbClr>
                  </a:outerShdw>
                </a:effectLst>
                <a:latin typeface="Gill Sans MT" panose="020B0502020104020203" pitchFamily="34" charset="0"/>
              </a:rPr>
              <a:t>ændret</a:t>
            </a:r>
            <a:r>
              <a:rPr lang="en-US" sz="3000" b="1" dirty="0">
                <a:solidFill>
                  <a:schemeClr val="bg1"/>
                </a:solidFill>
                <a:effectLst>
                  <a:outerShdw blurRad="38100" dist="38100" dir="2700000" algn="tl">
                    <a:srgbClr val="000000">
                      <a:alpha val="43137"/>
                    </a:srgbClr>
                  </a:outerShdw>
                </a:effectLst>
                <a:latin typeface="Gill Sans MT" panose="020B0502020104020203" pitchFamily="34" charset="0"/>
              </a:rPr>
              <a:t> </a:t>
            </a:r>
            <a:r>
              <a:rPr lang="en-US" sz="3000" b="1" dirty="0" err="1">
                <a:solidFill>
                  <a:schemeClr val="bg1"/>
                </a:solidFill>
                <a:effectLst>
                  <a:outerShdw blurRad="38100" dist="38100" dir="2700000" algn="tl">
                    <a:srgbClr val="000000">
                      <a:alpha val="43137"/>
                    </a:srgbClr>
                  </a:outerShdw>
                </a:effectLst>
                <a:latin typeface="Gill Sans MT" panose="020B0502020104020203" pitchFamily="34" charset="0"/>
              </a:rPr>
              <a:t>verden</a:t>
            </a:r>
            <a:r>
              <a:rPr lang="en-US" sz="3000" b="1" dirty="0">
                <a:solidFill>
                  <a:schemeClr val="bg1"/>
                </a:solidFill>
                <a:effectLst>
                  <a:outerShdw blurRad="38100" dist="38100" dir="2700000" algn="tl">
                    <a:srgbClr val="000000">
                      <a:alpha val="43137"/>
                    </a:srgbClr>
                  </a:outerShdw>
                </a:effectLst>
                <a:latin typeface="Gill Sans MT" panose="020B0502020104020203" pitchFamily="34" charset="0"/>
              </a:rPr>
              <a:t> for  ”</a:t>
            </a:r>
            <a:r>
              <a:rPr lang="en-US" sz="3000" b="1" dirty="0" err="1">
                <a:solidFill>
                  <a:schemeClr val="bg1"/>
                </a:solidFill>
                <a:effectLst>
                  <a:outerShdw blurRad="38100" dist="38100" dir="2700000" algn="tl">
                    <a:srgbClr val="000000">
                      <a:alpha val="43137"/>
                    </a:srgbClr>
                  </a:outerShdw>
                </a:effectLst>
                <a:latin typeface="Gill Sans MT" panose="020B0502020104020203" pitchFamily="34" charset="0"/>
              </a:rPr>
              <a:t>altid</a:t>
            </a:r>
            <a:r>
              <a:rPr lang="en-US" sz="3000" b="1" dirty="0">
                <a:solidFill>
                  <a:schemeClr val="bg1"/>
                </a:solidFill>
                <a:effectLst>
                  <a:outerShdw blurRad="38100" dist="38100" dir="2700000" algn="tl">
                    <a:srgbClr val="000000">
                      <a:alpha val="43137"/>
                    </a:srgbClr>
                  </a:outerShdw>
                </a:effectLst>
                <a:latin typeface="Gill Sans MT" panose="020B0502020104020203" pitchFamily="34" charset="0"/>
              </a:rPr>
              <a:t>”….</a:t>
            </a:r>
            <a:endParaRPr lang="da-DK" sz="30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12376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F7F49C-C074-4B67-A01F-CABCB7D4BDA8}"/>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5" name="Pladsholder til indhold 4" descr="Et billede, der indeholder person, udendørs, fortov, bygning&#10;&#10;Automatisk genereret beskrivelse">
            <a:extLst>
              <a:ext uri="{FF2B5EF4-FFF2-40B4-BE49-F238E27FC236}">
                <a16:creationId xmlns:a16="http://schemas.microsoft.com/office/drawing/2014/main" id="{492A8DBA-FE55-467F-9D1F-EF846858BBF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1" y="10"/>
            <a:ext cx="9143980" cy="5143490"/>
          </a:xfrm>
          <a:prstGeom prst="rect">
            <a:avLst/>
          </a:prstGeom>
        </p:spPr>
      </p:pic>
      <p:sp>
        <p:nvSpPr>
          <p:cNvPr id="9" name="Rektangel 8">
            <a:extLst>
              <a:ext uri="{FF2B5EF4-FFF2-40B4-BE49-F238E27FC236}">
                <a16:creationId xmlns:a16="http://schemas.microsoft.com/office/drawing/2014/main" id="{3C7181B5-02A9-4E6C-B8EF-3E458CED0B8E}"/>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10" name="Billede 9">
            <a:extLst>
              <a:ext uri="{FF2B5EF4-FFF2-40B4-BE49-F238E27FC236}">
                <a16:creationId xmlns:a16="http://schemas.microsoft.com/office/drawing/2014/main" id="{4B3A0EF4-8BC2-4E36-A61D-EBE9772A1F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F52BE1B2-E2B1-4754-968F-4EE00F3F92BD}"/>
              </a:ext>
            </a:extLst>
          </p:cNvPr>
          <p:cNvSpPr>
            <a:spLocks noGrp="1"/>
          </p:cNvSpPr>
          <p:nvPr>
            <p:ph type="title"/>
          </p:nvPr>
        </p:nvSpPr>
        <p:spPr>
          <a:xfrm>
            <a:off x="392907" y="4330831"/>
            <a:ext cx="8408194" cy="558627"/>
          </a:xfrm>
          <a:prstGeom prst="ellipse">
            <a:avLst/>
          </a:prstGeom>
        </p:spPr>
        <p:txBody>
          <a:bodyPr vert="horz" lIns="91440" tIns="45720" rIns="91440" bIns="45720" rtlCol="0" anchor="ctr">
            <a:noAutofit/>
          </a:bodyPr>
          <a:lstStyle/>
          <a:p>
            <a:pPr algn="ctr" defTabSz="914378"/>
            <a:r>
              <a:rPr lang="en-US" sz="3000" dirty="0" err="1">
                <a:solidFill>
                  <a:schemeClr val="bg1"/>
                </a:solidFill>
                <a:effectLst>
                  <a:outerShdw blurRad="38100" dist="38100" dir="2700000" algn="tl">
                    <a:srgbClr val="000000">
                      <a:alpha val="43137"/>
                    </a:srgbClr>
                  </a:outerShdw>
                </a:effectLst>
                <a:latin typeface="Gill Sans MT" panose="020B0502020104020203" pitchFamily="34" charset="0"/>
              </a:rPr>
              <a:t>Tilstedeværelse</a:t>
            </a:r>
            <a:r>
              <a:rPr lang="en-US" sz="3000" dirty="0">
                <a:solidFill>
                  <a:schemeClr val="bg1"/>
                </a:solidFill>
                <a:effectLst>
                  <a:outerShdw blurRad="38100" dist="38100" dir="2700000" algn="tl">
                    <a:srgbClr val="000000">
                      <a:alpha val="43137"/>
                    </a:srgbClr>
                  </a:outerShdw>
                </a:effectLst>
                <a:latin typeface="Gill Sans MT" panose="020B0502020104020203" pitchFamily="34" charset="0"/>
              </a:rPr>
              <a:t>…</a:t>
            </a:r>
          </a:p>
        </p:txBody>
      </p:sp>
    </p:spTree>
    <p:extLst>
      <p:ext uri="{BB962C8B-B14F-4D97-AF65-F5344CB8AC3E}">
        <p14:creationId xmlns:p14="http://schemas.microsoft.com/office/powerpoint/2010/main" val="283391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219BE0D-9DCC-4DAF-9988-21938B0BCC66}"/>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sp>
        <p:nvSpPr>
          <p:cNvPr id="11" name="Rektangel 10">
            <a:extLst>
              <a:ext uri="{FF2B5EF4-FFF2-40B4-BE49-F238E27FC236}">
                <a16:creationId xmlns:a16="http://schemas.microsoft.com/office/drawing/2014/main" id="{360F8736-D2F8-45B6-A255-F38DBB844FE1}"/>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12" name="Billede 11">
            <a:extLst>
              <a:ext uri="{FF2B5EF4-FFF2-40B4-BE49-F238E27FC236}">
                <a16:creationId xmlns:a16="http://schemas.microsoft.com/office/drawing/2014/main" id="{0AFAD523-A749-4C35-856D-576858720E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pic>
        <p:nvPicPr>
          <p:cNvPr id="7" name="Billede 6">
            <a:extLst>
              <a:ext uri="{FF2B5EF4-FFF2-40B4-BE49-F238E27FC236}">
                <a16:creationId xmlns:a16="http://schemas.microsoft.com/office/drawing/2014/main" id="{09072B16-1632-46C9-9F54-301DBBCD2A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055" r="1" b="5990"/>
          <a:stretch/>
        </p:blipFill>
        <p:spPr>
          <a:xfrm>
            <a:off x="1244600" y="417513"/>
            <a:ext cx="2122488" cy="1212850"/>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3" name="Billede 2">
            <a:extLst>
              <a:ext uri="{FF2B5EF4-FFF2-40B4-BE49-F238E27FC236}">
                <a16:creationId xmlns:a16="http://schemas.microsoft.com/office/drawing/2014/main" id="{40A72EF1-AC1B-42F9-A2BF-5EEC0F51B6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1" y="1692275"/>
            <a:ext cx="2738438" cy="219868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5123" name="Pladsholder til indhold 5">
            <a:extLst>
              <a:ext uri="{FF2B5EF4-FFF2-40B4-BE49-F238E27FC236}">
                <a16:creationId xmlns:a16="http://schemas.microsoft.com/office/drawing/2014/main" id="{EF38B020-928A-4BC3-A83E-9A369EB1C3CB}"/>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b="-1"/>
          <a:stretch/>
        </p:blipFill>
        <p:spPr>
          <a:xfrm>
            <a:off x="3427413" y="417514"/>
            <a:ext cx="2693988" cy="3471863"/>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5" name="Billede 4">
            <a:extLst>
              <a:ext uri="{FF2B5EF4-FFF2-40B4-BE49-F238E27FC236}">
                <a16:creationId xmlns:a16="http://schemas.microsoft.com/office/drawing/2014/main" id="{3D752775-3400-4C65-BE91-6274315E72F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181725" y="417514"/>
            <a:ext cx="1716088" cy="1719263"/>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9" name="Billede 8">
            <a:extLst>
              <a:ext uri="{FF2B5EF4-FFF2-40B4-BE49-F238E27FC236}">
                <a16:creationId xmlns:a16="http://schemas.microsoft.com/office/drawing/2014/main" id="{401154DB-E80B-41C4-BCE6-63E5FF7F44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82" r="2858" b="-4"/>
          <a:stretch/>
        </p:blipFill>
        <p:spPr>
          <a:xfrm>
            <a:off x="6181725" y="2197101"/>
            <a:ext cx="1716088" cy="1692275"/>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20482" name="Titel 1">
            <a:extLst>
              <a:ext uri="{FF2B5EF4-FFF2-40B4-BE49-F238E27FC236}">
                <a16:creationId xmlns:a16="http://schemas.microsoft.com/office/drawing/2014/main" id="{B22DEC81-5753-4762-B3E2-5B4E8EEDA908}"/>
              </a:ext>
            </a:extLst>
          </p:cNvPr>
          <p:cNvSpPr>
            <a:spLocks noGrp="1" noChangeArrowheads="1"/>
          </p:cNvSpPr>
          <p:nvPr>
            <p:ph type="title"/>
          </p:nvPr>
        </p:nvSpPr>
        <p:spPr>
          <a:xfrm>
            <a:off x="628650" y="4018605"/>
            <a:ext cx="7886700" cy="706998"/>
          </a:xfrm>
        </p:spPr>
        <p:txBody>
          <a:bodyPr vert="horz" lIns="91440" tIns="45720" rIns="91440" bIns="45720" rtlCol="0" anchor="ctr">
            <a:normAutofit/>
          </a:bodyPr>
          <a:lstStyle/>
          <a:p>
            <a:pPr algn="ctr" defTabSz="914378">
              <a:defRPr/>
            </a:pPr>
            <a:r>
              <a:rPr lang="en-US" altLang="da-DK" sz="3000" dirty="0">
                <a:solidFill>
                  <a:schemeClr val="bg1"/>
                </a:solidFill>
                <a:latin typeface="Gill Sans MT" panose="020B0502020104020203" pitchFamily="34" charset="0"/>
              </a:rPr>
              <a:t>Tiltideværelse…</a:t>
            </a:r>
          </a:p>
        </p:txBody>
      </p:sp>
    </p:spTree>
    <p:extLst>
      <p:ext uri="{BB962C8B-B14F-4D97-AF65-F5344CB8AC3E}">
        <p14:creationId xmlns:p14="http://schemas.microsoft.com/office/powerpoint/2010/main" val="61280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48001" y="103340"/>
            <a:ext cx="6057524" cy="836113"/>
          </a:xfrm>
        </p:spPr>
        <p:txBody>
          <a:bodyPr wrap="square" anchor="ctr">
            <a:noAutofit/>
          </a:bodyPr>
          <a:lstStyle/>
          <a:p>
            <a:pPr>
              <a:lnSpc>
                <a:spcPct val="90000"/>
              </a:lnSpc>
            </a:pPr>
            <a:r>
              <a:rPr lang="da-DK" sz="2100" dirty="0" err="1"/>
              <a:t>Tiltideværelse</a:t>
            </a:r>
            <a:r>
              <a:rPr lang="da-DK" sz="2100" dirty="0"/>
              <a:t> i praksis</a:t>
            </a:r>
          </a:p>
        </p:txBody>
      </p:sp>
      <p:sp>
        <p:nvSpPr>
          <p:cNvPr id="5" name="Pladsholder til tekst 4"/>
          <p:cNvSpPr>
            <a:spLocks noGrp="1"/>
          </p:cNvSpPr>
          <p:nvPr>
            <p:ph type="body" idx="1"/>
          </p:nvPr>
        </p:nvSpPr>
        <p:spPr>
          <a:xfrm>
            <a:off x="580292" y="939453"/>
            <a:ext cx="4179599" cy="3523222"/>
          </a:xfrm>
        </p:spPr>
        <p:txBody>
          <a:bodyPr wrap="square">
            <a:normAutofit fontScale="70000" lnSpcReduction="20000"/>
          </a:bodyPr>
          <a:lstStyle/>
          <a:p>
            <a:pPr marL="0" indent="0" fontAlgn="base">
              <a:spcAft>
                <a:spcPts val="450"/>
              </a:spcAft>
              <a:buNone/>
            </a:pPr>
            <a:r>
              <a:rPr lang="da-DK" b="1" dirty="0"/>
              <a:t>T</a:t>
            </a:r>
            <a:endParaRPr lang="da-DK" dirty="0"/>
          </a:p>
          <a:p>
            <a:pPr fontAlgn="base">
              <a:spcAft>
                <a:spcPts val="450"/>
              </a:spcAft>
            </a:pPr>
            <a:r>
              <a:rPr lang="da-DK" sz="2600" dirty="0"/>
              <a:t>Flere venner i hele verden, men færre flokke på tværs af køn og alder, som man kan modellere efter </a:t>
            </a:r>
          </a:p>
          <a:p>
            <a:pPr fontAlgn="base">
              <a:spcAft>
                <a:spcPts val="450"/>
              </a:spcAft>
            </a:pPr>
            <a:r>
              <a:rPr lang="da-DK" sz="2600" dirty="0"/>
              <a:t>Mere </a:t>
            </a:r>
            <a:r>
              <a:rPr lang="da-DK" sz="2600" dirty="0" err="1"/>
              <a:t>alenehed</a:t>
            </a:r>
            <a:r>
              <a:rPr lang="da-DK" sz="2600" dirty="0"/>
              <a:t> og markant mere ufrivillig ensomhed </a:t>
            </a:r>
          </a:p>
          <a:p>
            <a:pPr fontAlgn="base">
              <a:spcAft>
                <a:spcPts val="450"/>
              </a:spcAft>
            </a:pPr>
            <a:r>
              <a:rPr lang="da-DK" sz="2600" dirty="0"/>
              <a:t>Mere kommunikation, men mindre samvær</a:t>
            </a:r>
          </a:p>
          <a:p>
            <a:pPr fontAlgn="base">
              <a:spcAft>
                <a:spcPts val="450"/>
              </a:spcAft>
            </a:pPr>
            <a:r>
              <a:rPr lang="da-DK" sz="2600" dirty="0"/>
              <a:t>Flere ’</a:t>
            </a:r>
            <a:r>
              <a:rPr lang="da-DK" sz="2600" dirty="0" err="1"/>
              <a:t>triple</a:t>
            </a:r>
            <a:r>
              <a:rPr lang="da-DK" sz="2600" dirty="0"/>
              <a:t> A-produkter’(spil, underholdning, porno m.v.) og mindre ’bevægelse’</a:t>
            </a:r>
          </a:p>
          <a:p>
            <a:pPr marL="0" indent="0">
              <a:spcAft>
                <a:spcPts val="450"/>
              </a:spcAft>
              <a:buNone/>
            </a:pPr>
            <a:endParaRPr lang="da-DK" dirty="0"/>
          </a:p>
          <a:p>
            <a:pPr lvl="1">
              <a:spcAft>
                <a:spcPts val="450"/>
              </a:spcAft>
            </a:pPr>
            <a:r>
              <a:rPr lang="da-DK" dirty="0"/>
              <a:t>		</a:t>
            </a:r>
          </a:p>
        </p:txBody>
      </p:sp>
      <p:pic>
        <p:nvPicPr>
          <p:cNvPr id="45058" name="Picture 2" descr="lat Vector Illustration Social Media Digital Marketing Online ..."/>
          <p:cNvPicPr>
            <a:picLocks noGrp="1" noChangeAspect="1" noChangeArrowheads="1"/>
          </p:cNvPicPr>
          <p:nvPr>
            <p:ph sz="half" idx="3"/>
          </p:nvPr>
        </p:nvPicPr>
        <p:blipFill rotWithShape="1">
          <a:blip r:embed="rId3" cstate="screen">
            <a:extLst>
              <a:ext uri="{28A0092B-C50C-407E-A947-70E740481C1C}">
                <a14:useLocalDpi xmlns:a14="http://schemas.microsoft.com/office/drawing/2010/main" val="0"/>
              </a:ext>
            </a:extLst>
          </a:blip>
          <a:srcRect/>
          <a:stretch/>
        </p:blipFill>
        <p:spPr bwMode="auto">
          <a:xfrm>
            <a:off x="4759891" y="1115876"/>
            <a:ext cx="3241109" cy="3170375"/>
          </a:xfrm>
          <a:prstGeom prst="rect">
            <a:avLst/>
          </a:prstGeom>
          <a:solidFill>
            <a:srgbClr val="FFFFFF"/>
          </a:solidFill>
        </p:spPr>
      </p:pic>
    </p:spTree>
    <p:extLst>
      <p:ext uri="{BB962C8B-B14F-4D97-AF65-F5344CB8AC3E}">
        <p14:creationId xmlns:p14="http://schemas.microsoft.com/office/powerpoint/2010/main" val="116828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C426139-A9E8-4946-A259-25EE95F695FC}"/>
              </a:ext>
            </a:extLst>
          </p:cNvPr>
          <p:cNvPicPr>
            <a:picLocks noChangeAspect="1"/>
          </p:cNvPicPr>
          <p:nvPr/>
        </p:nvPicPr>
        <p:blipFill>
          <a:blip r:embed="rId2"/>
          <a:stretch>
            <a:fillRect/>
          </a:stretch>
        </p:blipFill>
        <p:spPr>
          <a:xfrm>
            <a:off x="4086225" y="223837"/>
            <a:ext cx="4791075" cy="4695825"/>
          </a:xfrm>
          <a:prstGeom prst="rect">
            <a:avLst/>
          </a:prstGeom>
        </p:spPr>
      </p:pic>
      <p:sp>
        <p:nvSpPr>
          <p:cNvPr id="5" name="Titel 1">
            <a:extLst>
              <a:ext uri="{FF2B5EF4-FFF2-40B4-BE49-F238E27FC236}">
                <a16:creationId xmlns:a16="http://schemas.microsoft.com/office/drawing/2014/main" id="{FFB27571-0AF0-4339-A72B-857AB7E88EAC}"/>
              </a:ext>
            </a:extLst>
          </p:cNvPr>
          <p:cNvSpPr>
            <a:spLocks noGrp="1"/>
          </p:cNvSpPr>
          <p:nvPr>
            <p:ph type="title"/>
          </p:nvPr>
        </p:nvSpPr>
        <p:spPr>
          <a:xfrm>
            <a:off x="506186" y="2112461"/>
            <a:ext cx="3257549" cy="1861295"/>
          </a:xfrm>
        </p:spPr>
        <p:txBody>
          <a:bodyPr vert="horz" lIns="91440" tIns="45720" rIns="91440" bIns="45720" rtlCol="0" anchor="b">
            <a:normAutofit fontScale="90000"/>
          </a:bodyPr>
          <a:lstStyle/>
          <a:p>
            <a:pPr algn="ctr" defTabSz="914400"/>
            <a:r>
              <a:rPr lang="en-US" sz="3000" dirty="0"/>
              <a:t>Mere </a:t>
            </a:r>
            <a:r>
              <a:rPr lang="en-US" sz="3000" dirty="0" err="1"/>
              <a:t>kommunikation</a:t>
            </a:r>
            <a:r>
              <a:rPr lang="en-US" sz="3000" dirty="0"/>
              <a:t>, men </a:t>
            </a:r>
            <a:r>
              <a:rPr lang="en-US" sz="3000" dirty="0" err="1"/>
              <a:t>mindre</a:t>
            </a:r>
            <a:r>
              <a:rPr lang="en-US" sz="3000" dirty="0"/>
              <a:t> </a:t>
            </a:r>
            <a:r>
              <a:rPr lang="en-US" sz="3000" dirty="0" err="1"/>
              <a:t>samvær</a:t>
            </a:r>
            <a:r>
              <a:rPr lang="en-US" sz="3000" dirty="0"/>
              <a:t> – og </a:t>
            </a:r>
            <a:r>
              <a:rPr lang="en-US" sz="3000" dirty="0" err="1"/>
              <a:t>derfor</a:t>
            </a:r>
            <a:r>
              <a:rPr lang="en-US" sz="3000" dirty="0"/>
              <a:t> </a:t>
            </a:r>
            <a:r>
              <a:rPr lang="en-US" sz="3000" dirty="0" err="1"/>
              <a:t>bør</a:t>
            </a:r>
            <a:r>
              <a:rPr lang="en-US" sz="3000" dirty="0"/>
              <a:t> vi </a:t>
            </a:r>
            <a:r>
              <a:rPr lang="en-US" sz="3000" dirty="0" err="1"/>
              <a:t>være</a:t>
            </a:r>
            <a:r>
              <a:rPr lang="en-US" sz="3000" dirty="0"/>
              <a:t> mere </a:t>
            </a:r>
            <a:r>
              <a:rPr lang="en-US" sz="3000" dirty="0" err="1"/>
              <a:t>ambitiøse</a:t>
            </a:r>
            <a:r>
              <a:rPr lang="en-US" sz="3000" dirty="0"/>
              <a:t> </a:t>
            </a:r>
            <a:r>
              <a:rPr lang="en-US" sz="3000" dirty="0" err="1"/>
              <a:t>på</a:t>
            </a:r>
            <a:r>
              <a:rPr lang="en-US" sz="3000" dirty="0"/>
              <a:t> det </a:t>
            </a:r>
            <a:r>
              <a:rPr lang="en-US" sz="3000" dirty="0" err="1"/>
              <a:t>analoge</a:t>
            </a:r>
            <a:r>
              <a:rPr lang="en-US" sz="3000" dirty="0"/>
              <a:t> </a:t>
            </a:r>
            <a:r>
              <a:rPr lang="en-US" sz="3000" dirty="0" err="1"/>
              <a:t>fællesskabs</a:t>
            </a:r>
            <a:r>
              <a:rPr lang="en-US" sz="3000" dirty="0"/>
              <a:t> </a:t>
            </a:r>
            <a:r>
              <a:rPr lang="en-US" sz="3000" dirty="0" err="1"/>
              <a:t>vegne</a:t>
            </a:r>
            <a:br>
              <a:rPr lang="en-US" sz="3000" dirty="0"/>
            </a:br>
            <a:r>
              <a:rPr lang="en-US" sz="3000" dirty="0"/>
              <a:t>(</a:t>
            </a:r>
            <a:r>
              <a:rPr lang="en-US" sz="3000" dirty="0" err="1"/>
              <a:t>Vive</a:t>
            </a:r>
            <a:r>
              <a:rPr lang="en-US" sz="3000" dirty="0"/>
              <a:t> 2022)</a:t>
            </a:r>
            <a:br>
              <a:rPr lang="en-US" sz="3000" dirty="0"/>
            </a:br>
            <a:endParaRPr lang="en-US" sz="3000" dirty="0"/>
          </a:p>
        </p:txBody>
      </p:sp>
    </p:spTree>
    <p:extLst>
      <p:ext uri="{BB962C8B-B14F-4D97-AF65-F5344CB8AC3E}">
        <p14:creationId xmlns:p14="http://schemas.microsoft.com/office/powerpoint/2010/main" val="325967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187728B-DFB6-4EAF-931D-7182FAE5DEDB}"/>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5" name="Pladsholder til indhold 4" descr="Et billede, der indeholder person, udendørs, fortov, bygning&#10;&#10;Automatisk genereret beskrivelse">
            <a:extLst>
              <a:ext uri="{FF2B5EF4-FFF2-40B4-BE49-F238E27FC236}">
                <a16:creationId xmlns:a16="http://schemas.microsoft.com/office/drawing/2014/main" id="{492A8DBA-FE55-467F-9D1F-EF846858BBF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7" y="10"/>
            <a:ext cx="9143985" cy="5143493"/>
          </a:xfrm>
          <a:prstGeom prst="rect">
            <a:avLst/>
          </a:prstGeom>
        </p:spPr>
      </p:pic>
      <p:sp>
        <p:nvSpPr>
          <p:cNvPr id="7" name="Rektangel 6">
            <a:extLst>
              <a:ext uri="{FF2B5EF4-FFF2-40B4-BE49-F238E27FC236}">
                <a16:creationId xmlns:a16="http://schemas.microsoft.com/office/drawing/2014/main" id="{722D076A-DF22-43AE-B92A-79E64B920FEC}"/>
              </a:ext>
            </a:extLst>
          </p:cNvPr>
          <p:cNvSpPr/>
          <p:nvPr/>
        </p:nvSpPr>
        <p:spPr>
          <a:xfrm>
            <a:off x="0" y="7257"/>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8" name="Billede 7">
            <a:extLst>
              <a:ext uri="{FF2B5EF4-FFF2-40B4-BE49-F238E27FC236}">
                <a16:creationId xmlns:a16="http://schemas.microsoft.com/office/drawing/2014/main" id="{97481275-3B09-4209-A51C-64ED5E568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F52BE1B2-E2B1-4754-968F-4EE00F3F92BD}"/>
              </a:ext>
            </a:extLst>
          </p:cNvPr>
          <p:cNvSpPr>
            <a:spLocks noGrp="1"/>
          </p:cNvSpPr>
          <p:nvPr>
            <p:ph type="title"/>
          </p:nvPr>
        </p:nvSpPr>
        <p:spPr>
          <a:xfrm>
            <a:off x="237174" y="2571750"/>
            <a:ext cx="2363152" cy="2362500"/>
          </a:xfrm>
          <a:prstGeom prst="ellipse">
            <a:avLst/>
          </a:prstGeom>
          <a:solidFill>
            <a:srgbClr val="EE897E"/>
          </a:solidFill>
          <a:ln w="174625" cmpd="sng">
            <a:solidFill>
              <a:schemeClr val="bg1"/>
            </a:solidFill>
          </a:ln>
        </p:spPr>
        <p:txBody>
          <a:bodyPr vert="horz" lIns="68580" tIns="34290" rIns="68580" bIns="34290" rtlCol="0" anchor="ctr">
            <a:normAutofit/>
          </a:bodyPr>
          <a:lstStyle/>
          <a:p>
            <a:pPr algn="ctr"/>
            <a:r>
              <a:rPr lang="da-DK" sz="1650" dirty="0">
                <a:solidFill>
                  <a:schemeClr val="bg1"/>
                </a:solidFill>
                <a:latin typeface="Gill Sans MT" panose="020B0502020104020203" pitchFamily="34" charset="0"/>
              </a:rPr>
              <a:t>Legemestrene</a:t>
            </a:r>
            <a:r>
              <a:rPr lang="en-US" sz="1650" dirty="0">
                <a:solidFill>
                  <a:schemeClr val="bg1"/>
                </a:solidFill>
                <a:latin typeface="Gill Sans MT" panose="020B0502020104020203" pitchFamily="34" charset="0"/>
              </a:rPr>
              <a:t> og kulturbærerne er forsvundet…</a:t>
            </a:r>
          </a:p>
        </p:txBody>
      </p:sp>
    </p:spTree>
    <p:extLst>
      <p:ext uri="{BB962C8B-B14F-4D97-AF65-F5344CB8AC3E}">
        <p14:creationId xmlns:p14="http://schemas.microsoft.com/office/powerpoint/2010/main" val="297710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A6ADD71-5142-4194-BF3D-42C9D5E99071}"/>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4" name="Billede 3">
            <a:extLst>
              <a:ext uri="{FF2B5EF4-FFF2-40B4-BE49-F238E27FC236}">
                <a16:creationId xmlns:a16="http://schemas.microsoft.com/office/drawing/2014/main" id="{ED711B28-A2CC-7443-B001-7FB0498FC9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3985" cy="5143493"/>
          </a:xfrm>
          <a:prstGeom prst="rect">
            <a:avLst/>
          </a:prstGeom>
        </p:spPr>
      </p:pic>
      <p:sp>
        <p:nvSpPr>
          <p:cNvPr id="9" name="Rektangel 8">
            <a:extLst>
              <a:ext uri="{FF2B5EF4-FFF2-40B4-BE49-F238E27FC236}">
                <a16:creationId xmlns:a16="http://schemas.microsoft.com/office/drawing/2014/main" id="{51566A54-6DA7-4231-98D2-C46B79A28498}"/>
              </a:ext>
            </a:extLst>
          </p:cNvPr>
          <p:cNvSpPr/>
          <p:nvPr/>
        </p:nvSpPr>
        <p:spPr>
          <a:xfrm>
            <a:off x="-15" y="-7"/>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10" name="Billede 9">
            <a:extLst>
              <a:ext uri="{FF2B5EF4-FFF2-40B4-BE49-F238E27FC236}">
                <a16:creationId xmlns:a16="http://schemas.microsoft.com/office/drawing/2014/main" id="{B6EE80B7-DE29-4B42-80F4-D6D3E55BF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53250" name="Titel 1">
            <a:extLst>
              <a:ext uri="{FF2B5EF4-FFF2-40B4-BE49-F238E27FC236}">
                <a16:creationId xmlns:a16="http://schemas.microsoft.com/office/drawing/2014/main" id="{C383679A-7ED7-4D83-BB46-A55D470C50B3}"/>
              </a:ext>
            </a:extLst>
          </p:cNvPr>
          <p:cNvSpPr>
            <a:spLocks noGrp="1"/>
          </p:cNvSpPr>
          <p:nvPr>
            <p:ph type="title"/>
          </p:nvPr>
        </p:nvSpPr>
        <p:spPr>
          <a:xfrm>
            <a:off x="582216" y="4407842"/>
            <a:ext cx="8408194" cy="558627"/>
          </a:xfrm>
          <a:prstGeom prst="ellipse">
            <a:avLst/>
          </a:prstGeom>
        </p:spPr>
        <p:txBody>
          <a:bodyPr vert="horz" lIns="91440" tIns="45720" rIns="91440" bIns="45720" rtlCol="0" anchor="ctr">
            <a:noAutofit/>
          </a:bodyPr>
          <a:lstStyle/>
          <a:p>
            <a:pPr algn="ctr" defTabSz="914378">
              <a:defRPr/>
            </a:pP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Man vokser op med venner, der er lige så ”dumme”/kloge som </a:t>
            </a:r>
            <a:r>
              <a:rPr lang="en-US" altLang="da-DK" sz="1800" dirty="0" err="1">
                <a:effectLst>
                  <a:outerShdw blurRad="38100" dist="38100" dir="2700000" algn="tl">
                    <a:srgbClr val="000000">
                      <a:alpha val="43137"/>
                    </a:srgbClr>
                  </a:outerShdw>
                </a:effectLst>
                <a:highlight>
                  <a:srgbClr val="000000"/>
                </a:highlight>
                <a:latin typeface="Gill Sans MT" panose="020B0502020104020203" pitchFamily="34" charset="0"/>
              </a:rPr>
              <a:t>en</a:t>
            </a: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 </a:t>
            </a:r>
            <a:r>
              <a:rPr lang="en-US" altLang="da-DK" sz="1800" dirty="0" err="1">
                <a:effectLst>
                  <a:outerShdw blurRad="38100" dist="38100" dir="2700000" algn="tl">
                    <a:srgbClr val="000000">
                      <a:alpha val="43137"/>
                    </a:srgbClr>
                  </a:outerShdw>
                </a:effectLst>
                <a:highlight>
                  <a:srgbClr val="000000"/>
                </a:highlight>
                <a:latin typeface="Gill Sans MT" panose="020B0502020104020203" pitchFamily="34" charset="0"/>
              </a:rPr>
              <a:t>selv</a:t>
            </a: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 – og </a:t>
            </a:r>
            <a:r>
              <a:rPr lang="en-US" altLang="da-DK" sz="1800" dirty="0" err="1">
                <a:effectLst>
                  <a:outerShdw blurRad="38100" dist="38100" dir="2700000" algn="tl">
                    <a:srgbClr val="000000">
                      <a:alpha val="43137"/>
                    </a:srgbClr>
                  </a:outerShdw>
                </a:effectLst>
                <a:highlight>
                  <a:srgbClr val="000000"/>
                </a:highlight>
                <a:latin typeface="Gill Sans MT" panose="020B0502020104020203" pitchFamily="34" charset="0"/>
              </a:rPr>
              <a:t>som</a:t>
            </a: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 </a:t>
            </a:r>
            <a:r>
              <a:rPr lang="en-US" altLang="da-DK" sz="1800" dirty="0" err="1">
                <a:effectLst>
                  <a:outerShdw blurRad="38100" dist="38100" dir="2700000" algn="tl">
                    <a:srgbClr val="000000">
                      <a:alpha val="43137"/>
                    </a:srgbClr>
                  </a:outerShdw>
                </a:effectLst>
                <a:highlight>
                  <a:srgbClr val="000000"/>
                </a:highlight>
                <a:latin typeface="Gill Sans MT" panose="020B0502020104020203" pitchFamily="34" charset="0"/>
              </a:rPr>
              <a:t>sjældent</a:t>
            </a: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 stiller </a:t>
            </a:r>
            <a:r>
              <a:rPr lang="en-US" altLang="da-DK" sz="1800" dirty="0" err="1">
                <a:effectLst>
                  <a:outerShdw blurRad="38100" dist="38100" dir="2700000" algn="tl">
                    <a:srgbClr val="000000">
                      <a:alpha val="43137"/>
                    </a:srgbClr>
                  </a:outerShdw>
                </a:effectLst>
                <a:highlight>
                  <a:srgbClr val="000000"/>
                </a:highlight>
                <a:latin typeface="Gill Sans MT" panose="020B0502020104020203" pitchFamily="34" charset="0"/>
              </a:rPr>
              <a:t>kritiske</a:t>
            </a: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 </a:t>
            </a:r>
            <a:r>
              <a:rPr lang="en-US" altLang="da-DK" sz="1800" dirty="0" err="1">
                <a:effectLst>
                  <a:outerShdw blurRad="38100" dist="38100" dir="2700000" algn="tl">
                    <a:srgbClr val="000000">
                      <a:alpha val="43137"/>
                    </a:srgbClr>
                  </a:outerShdw>
                </a:effectLst>
                <a:highlight>
                  <a:srgbClr val="000000"/>
                </a:highlight>
                <a:latin typeface="Gill Sans MT" panose="020B0502020104020203" pitchFamily="34" charset="0"/>
              </a:rPr>
              <a:t>spørgsmål</a:t>
            </a:r>
            <a:r>
              <a:rPr lang="en-US" altLang="da-DK" sz="1800" dirty="0">
                <a:effectLst>
                  <a:outerShdw blurRad="38100" dist="38100" dir="2700000" algn="tl">
                    <a:srgbClr val="000000">
                      <a:alpha val="43137"/>
                    </a:srgbClr>
                  </a:outerShdw>
                </a:effectLst>
                <a:highlight>
                  <a:srgbClr val="000000"/>
                </a:highlight>
                <a:latin typeface="Gill Sans MT" panose="020B0502020104020203" pitchFamily="34" charset="0"/>
              </a:rPr>
              <a:t>….</a:t>
            </a:r>
            <a:r>
              <a:rPr lang="en-US" altLang="da-DK" sz="1800" dirty="0">
                <a:solidFill>
                  <a:schemeClr val="bg1"/>
                </a:solidFill>
                <a:effectLst>
                  <a:outerShdw blurRad="38100" dist="38100" dir="2700000" algn="tl">
                    <a:srgbClr val="000000">
                      <a:alpha val="43137"/>
                    </a:srgbClr>
                  </a:outerShdw>
                </a:effectLst>
                <a:highlight>
                  <a:srgbClr val="000000"/>
                </a:highlight>
                <a:latin typeface="Gill Sans MT" panose="020B0502020104020203" pitchFamily="34" charset="0"/>
              </a:rPr>
              <a:t>!</a:t>
            </a:r>
          </a:p>
        </p:txBody>
      </p:sp>
    </p:spTree>
    <p:extLst>
      <p:ext uri="{BB962C8B-B14F-4D97-AF65-F5344CB8AC3E}">
        <p14:creationId xmlns:p14="http://schemas.microsoft.com/office/powerpoint/2010/main" val="30862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3250"/>
                                        </p:tgtEl>
                                        <p:attrNameLst>
                                          <p:attrName>style.visibility</p:attrName>
                                        </p:attrNameLst>
                                      </p:cBhvr>
                                      <p:to>
                                        <p:strVal val="visible"/>
                                      </p:to>
                                    </p:set>
                                    <p:animEffect transition="in" filter="fade">
                                      <p:cBhvr>
                                        <p:cTn id="7" dur="7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0072D70-7FD6-44E9-9B38-94A99D936B9A}"/>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sp>
        <p:nvSpPr>
          <p:cNvPr id="11" name="Rektangel 10">
            <a:extLst>
              <a:ext uri="{FF2B5EF4-FFF2-40B4-BE49-F238E27FC236}">
                <a16:creationId xmlns:a16="http://schemas.microsoft.com/office/drawing/2014/main" id="{6E6F221F-7AF0-4A78-A238-353A03B7EF42}"/>
              </a:ext>
            </a:extLst>
          </p:cNvPr>
          <p:cNvSpPr/>
          <p:nvPr/>
        </p:nvSpPr>
        <p:spPr>
          <a:xfrm>
            <a:off x="0" y="1"/>
            <a:ext cx="914400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7" name="Rektangel 6">
            <a:extLst>
              <a:ext uri="{FF2B5EF4-FFF2-40B4-BE49-F238E27FC236}">
                <a16:creationId xmlns:a16="http://schemas.microsoft.com/office/drawing/2014/main" id="{6A7F62B5-1193-4E5A-8C41-2E8C86D0BF2A}"/>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solidFill>
                  <a:schemeClr val="bg1"/>
                </a:solidFill>
                <a:latin typeface="Times New Roman" panose="02020603050405020304" pitchFamily="18" charset="0"/>
                <a:ea typeface="Times New Roman" panose="02020603050405020304" pitchFamily="18" charset="0"/>
              </a:rPr>
              <a:t> </a:t>
            </a:r>
          </a:p>
        </p:txBody>
      </p:sp>
      <p:pic>
        <p:nvPicPr>
          <p:cNvPr id="8" name="Billede 7">
            <a:extLst>
              <a:ext uri="{FF2B5EF4-FFF2-40B4-BE49-F238E27FC236}">
                <a16:creationId xmlns:a16="http://schemas.microsoft.com/office/drawing/2014/main" id="{CEBE081C-0D34-40CE-A274-B8DDDEB232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a:xfrm>
            <a:off x="388857" y="1330780"/>
            <a:ext cx="3048307" cy="2065565"/>
          </a:xfrm>
        </p:spPr>
        <p:txBody>
          <a:bodyPr rtlCol="0" anchor="t">
            <a:normAutofit/>
          </a:bodyPr>
          <a:lstStyle/>
          <a:p>
            <a:pPr marL="257168" indent="-257168" defTabSz="342890">
              <a:buClr>
                <a:schemeClr val="bg2">
                  <a:lumMod val="40000"/>
                  <a:lumOff val="60000"/>
                </a:schemeClr>
              </a:buClr>
              <a:buFont typeface="Wingdings 3" charset="2"/>
              <a:buChar char=""/>
              <a:defRPr/>
            </a:pPr>
            <a:endParaRPr lang="da-DK" sz="1350"/>
          </a:p>
          <a:p>
            <a:pPr marL="257168" indent="-257168" defTabSz="342890">
              <a:buClr>
                <a:schemeClr val="bg2">
                  <a:lumMod val="40000"/>
                  <a:lumOff val="60000"/>
                </a:schemeClr>
              </a:buClr>
              <a:buFont typeface="Wingdings 3" charset="2"/>
              <a:buChar char=""/>
              <a:defRPr/>
            </a:pPr>
            <a:endParaRPr lang="da-DK" sz="1350"/>
          </a:p>
          <a:p>
            <a:pPr marL="257168" indent="-257168" defTabSz="342890">
              <a:buClr>
                <a:schemeClr val="bg2">
                  <a:lumMod val="40000"/>
                  <a:lumOff val="60000"/>
                </a:schemeClr>
              </a:buClr>
              <a:buFont typeface="Wingdings 3" charset="2"/>
              <a:buChar char=""/>
              <a:defRPr/>
            </a:pPr>
            <a:endParaRPr lang="da-DK" sz="1350"/>
          </a:p>
          <a:p>
            <a:pPr marL="0" indent="0" defTabSz="342890">
              <a:buClr>
                <a:schemeClr val="bg2">
                  <a:lumMod val="40000"/>
                  <a:lumOff val="60000"/>
                </a:schemeClr>
              </a:buClr>
              <a:buNone/>
              <a:defRPr/>
            </a:pPr>
            <a:endParaRPr lang="da-DK" sz="1350"/>
          </a:p>
        </p:txBody>
      </p:sp>
      <p:graphicFrame>
        <p:nvGraphicFramePr>
          <p:cNvPr id="5" name="Diagram 4">
            <a:extLst>
              <a:ext uri="{FF2B5EF4-FFF2-40B4-BE49-F238E27FC236}">
                <a16:creationId xmlns:a16="http://schemas.microsoft.com/office/drawing/2014/main" id="{47BA9B0B-33F9-423B-A007-D57E07828DB4}"/>
              </a:ext>
            </a:extLst>
          </p:cNvPr>
          <p:cNvGraphicFramePr/>
          <p:nvPr/>
        </p:nvGraphicFramePr>
        <p:xfrm>
          <a:off x="958645" y="177031"/>
          <a:ext cx="9143999" cy="4789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llipse 11">
            <a:extLst>
              <a:ext uri="{FF2B5EF4-FFF2-40B4-BE49-F238E27FC236}">
                <a16:creationId xmlns:a16="http://schemas.microsoft.com/office/drawing/2014/main" id="{A60E2CD7-7CBE-48FF-9976-A93CCB6C22AB}"/>
              </a:ext>
            </a:extLst>
          </p:cNvPr>
          <p:cNvSpPr>
            <a:spLocks noChangeAspect="1"/>
          </p:cNvSpPr>
          <p:nvPr/>
        </p:nvSpPr>
        <p:spPr>
          <a:xfrm>
            <a:off x="4908267" y="1949372"/>
            <a:ext cx="1244756" cy="1244756"/>
          </a:xfrm>
          <a:prstGeom prst="ellipse">
            <a:avLst/>
          </a:prstGeom>
          <a:blipFill dpi="0" rotWithShape="1">
            <a:blip r:embed="rId8"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10" name="Tekstfelt 9">
            <a:extLst>
              <a:ext uri="{FF2B5EF4-FFF2-40B4-BE49-F238E27FC236}">
                <a16:creationId xmlns:a16="http://schemas.microsoft.com/office/drawing/2014/main" id="{6CEA4C92-B0AE-4209-AF1E-E3A9F383FF91}"/>
              </a:ext>
            </a:extLst>
          </p:cNvPr>
          <p:cNvSpPr txBox="1"/>
          <p:nvPr/>
        </p:nvSpPr>
        <p:spPr>
          <a:xfrm>
            <a:off x="22122" y="1400108"/>
            <a:ext cx="2927555" cy="2169825"/>
          </a:xfrm>
          <a:prstGeom prst="rect">
            <a:avLst/>
          </a:prstGeom>
          <a:noFill/>
        </p:spPr>
        <p:txBody>
          <a:bodyPr wrap="square">
            <a:spAutoFit/>
          </a:bodyPr>
          <a:lstStyle/>
          <a:p>
            <a:pPr algn="ctr"/>
            <a:r>
              <a:rPr lang="da-DK" sz="2700" b="1" i="1" dirty="0">
                <a:solidFill>
                  <a:schemeClr val="bg1"/>
                </a:solidFill>
                <a:latin typeface="Gill Sans MT" panose="020B0502020104020203" pitchFamily="34" charset="0"/>
                <a:ea typeface="Calibri" panose="020F0502020204030204" pitchFamily="34" charset="0"/>
              </a:rPr>
              <a:t> UNGDOMSLIVET LEVES I ET KRYDSFELT AF MEGATRENDS</a:t>
            </a:r>
          </a:p>
        </p:txBody>
      </p:sp>
    </p:spTree>
    <p:extLst>
      <p:ext uri="{BB962C8B-B14F-4D97-AF65-F5344CB8AC3E}">
        <p14:creationId xmlns:p14="http://schemas.microsoft.com/office/powerpoint/2010/main" val="171349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A6ADD71-5142-4194-BF3D-42C9D5E99071}"/>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4" name="Billede 3">
            <a:extLst>
              <a:ext uri="{FF2B5EF4-FFF2-40B4-BE49-F238E27FC236}">
                <a16:creationId xmlns:a16="http://schemas.microsoft.com/office/drawing/2014/main" id="{ED711B28-A2CC-7443-B001-7FB0498FC9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3985" cy="5143493"/>
          </a:xfrm>
          <a:prstGeom prst="rect">
            <a:avLst/>
          </a:prstGeom>
        </p:spPr>
      </p:pic>
      <p:sp>
        <p:nvSpPr>
          <p:cNvPr id="9" name="Rektangel 8">
            <a:extLst>
              <a:ext uri="{FF2B5EF4-FFF2-40B4-BE49-F238E27FC236}">
                <a16:creationId xmlns:a16="http://schemas.microsoft.com/office/drawing/2014/main" id="{51566A54-6DA7-4231-98D2-C46B79A28498}"/>
              </a:ext>
            </a:extLst>
          </p:cNvPr>
          <p:cNvSpPr/>
          <p:nvPr/>
        </p:nvSpPr>
        <p:spPr>
          <a:xfrm>
            <a:off x="-15" y="-7"/>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10" name="Billede 9">
            <a:extLst>
              <a:ext uri="{FF2B5EF4-FFF2-40B4-BE49-F238E27FC236}">
                <a16:creationId xmlns:a16="http://schemas.microsoft.com/office/drawing/2014/main" id="{B6EE80B7-DE29-4B42-80F4-D6D3E55BF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3" name="Titel 2">
            <a:extLst>
              <a:ext uri="{FF2B5EF4-FFF2-40B4-BE49-F238E27FC236}">
                <a16:creationId xmlns:a16="http://schemas.microsoft.com/office/drawing/2014/main" id="{A653CA1B-9170-C258-B216-1A9D49013CD6}"/>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11938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getøjstal i plastic">
            <a:extLst>
              <a:ext uri="{FF2B5EF4-FFF2-40B4-BE49-F238E27FC236}">
                <a16:creationId xmlns:a16="http://schemas.microsoft.com/office/drawing/2014/main" id="{958A57C0-FABE-9E2A-F1EF-36134D6DBFAA}"/>
              </a:ext>
            </a:extLst>
          </p:cNvPr>
          <p:cNvPicPr>
            <a:picLocks noChangeAspect="1"/>
          </p:cNvPicPr>
          <p:nvPr/>
        </p:nvPicPr>
        <p:blipFill rotWithShape="1">
          <a:blip r:embed="rId2"/>
          <a:srcRect l="23290" r="29450"/>
          <a:stretch/>
        </p:blipFill>
        <p:spPr>
          <a:xfrm>
            <a:off x="-5524" y="10"/>
            <a:ext cx="3641692" cy="51434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el 1">
            <a:extLst>
              <a:ext uri="{FF2B5EF4-FFF2-40B4-BE49-F238E27FC236}">
                <a16:creationId xmlns:a16="http://schemas.microsoft.com/office/drawing/2014/main" id="{9B0B900F-859A-BB11-F79F-A8431D8CA6F5}"/>
              </a:ext>
            </a:extLst>
          </p:cNvPr>
          <p:cNvSpPr>
            <a:spLocks noGrp="1"/>
          </p:cNvSpPr>
          <p:nvPr>
            <p:ph type="title"/>
          </p:nvPr>
        </p:nvSpPr>
        <p:spPr>
          <a:xfrm>
            <a:off x="4370286" y="305990"/>
            <a:ext cx="4291113" cy="994172"/>
          </a:xfrm>
        </p:spPr>
        <p:txBody>
          <a:bodyPr>
            <a:normAutofit/>
          </a:bodyPr>
          <a:lstStyle/>
          <a:p>
            <a:r>
              <a:rPr lang="da-DK" dirty="0"/>
              <a:t>Tematikker</a:t>
            </a:r>
          </a:p>
        </p:txBody>
      </p:sp>
      <p:sp>
        <p:nvSpPr>
          <p:cNvPr id="3" name="Pladsholder til indhold 2">
            <a:extLst>
              <a:ext uri="{FF2B5EF4-FFF2-40B4-BE49-F238E27FC236}">
                <a16:creationId xmlns:a16="http://schemas.microsoft.com/office/drawing/2014/main" id="{05AF8714-5684-B90D-F992-091CD07FA865}"/>
              </a:ext>
            </a:extLst>
          </p:cNvPr>
          <p:cNvSpPr>
            <a:spLocks noGrp="1"/>
          </p:cNvSpPr>
          <p:nvPr>
            <p:ph idx="1"/>
          </p:nvPr>
        </p:nvSpPr>
        <p:spPr>
          <a:xfrm>
            <a:off x="4370286" y="1401365"/>
            <a:ext cx="4291113" cy="3263503"/>
          </a:xfrm>
        </p:spPr>
        <p:txBody>
          <a:bodyPr>
            <a:normAutofit/>
          </a:bodyPr>
          <a:lstStyle/>
          <a:p>
            <a:r>
              <a:rPr lang="da-DK" sz="2400" dirty="0"/>
              <a:t>De mange overgange/opbrud….</a:t>
            </a:r>
          </a:p>
          <a:p>
            <a:r>
              <a:rPr lang="da-DK" sz="2400" dirty="0"/>
              <a:t>Lidt om flertalsmisforståelser,   horisontale vennegrupper og ”diffus </a:t>
            </a:r>
            <a:r>
              <a:rPr lang="da-DK" sz="2400" dirty="0" err="1"/>
              <a:t>belonging</a:t>
            </a:r>
            <a:r>
              <a:rPr lang="da-DK" sz="2400" dirty="0"/>
              <a:t>”</a:t>
            </a:r>
          </a:p>
          <a:p>
            <a:r>
              <a:rPr lang="da-DK" sz="2400" dirty="0"/>
              <a:t>Mange ”berøringsforbeholdne” voksne</a:t>
            </a:r>
          </a:p>
          <a:p>
            <a:r>
              <a:rPr lang="da-DK" sz="2400" dirty="0"/>
              <a:t>Et par udfordringer</a:t>
            </a:r>
          </a:p>
        </p:txBody>
      </p:sp>
    </p:spTree>
    <p:extLst>
      <p:ext uri="{BB962C8B-B14F-4D97-AF65-F5344CB8AC3E}">
        <p14:creationId xmlns:p14="http://schemas.microsoft.com/office/powerpoint/2010/main" val="197286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18DD5-6F94-44A6-AB22-F97FF9334DC3}"/>
              </a:ext>
            </a:extLst>
          </p:cNvPr>
          <p:cNvSpPr>
            <a:spLocks noGrp="1"/>
          </p:cNvSpPr>
          <p:nvPr>
            <p:ph type="title"/>
          </p:nvPr>
        </p:nvSpPr>
        <p:spPr/>
        <p:txBody>
          <a:bodyPr/>
          <a:lstStyle/>
          <a:p>
            <a:pPr algn="ctr"/>
            <a:r>
              <a:rPr lang="da-DK" dirty="0"/>
              <a:t>En voksende andel af unge har det ikke godt!</a:t>
            </a:r>
            <a:br>
              <a:rPr lang="da-DK" dirty="0"/>
            </a:br>
            <a:r>
              <a:rPr lang="da-DK" sz="2400" dirty="0"/>
              <a:t>( Tal er fra ”Den nationale sundhedsprofil 2021”)</a:t>
            </a:r>
          </a:p>
        </p:txBody>
      </p:sp>
      <p:graphicFrame>
        <p:nvGraphicFramePr>
          <p:cNvPr id="4" name="Tabel 4">
            <a:extLst>
              <a:ext uri="{FF2B5EF4-FFF2-40B4-BE49-F238E27FC236}">
                <a16:creationId xmlns:a16="http://schemas.microsoft.com/office/drawing/2014/main" id="{1471214A-6C7F-4723-9C9A-AFB1C8553754}"/>
              </a:ext>
            </a:extLst>
          </p:cNvPr>
          <p:cNvGraphicFramePr>
            <a:graphicFrameLocks noGrp="1"/>
          </p:cNvGraphicFramePr>
          <p:nvPr>
            <p:ph idx="1"/>
            <p:extLst>
              <p:ext uri="{D42A27DB-BD31-4B8C-83A1-F6EECF244321}">
                <p14:modId xmlns:p14="http://schemas.microsoft.com/office/powerpoint/2010/main" val="775947739"/>
              </p:ext>
            </p:extLst>
          </p:nvPr>
        </p:nvGraphicFramePr>
        <p:xfrm>
          <a:off x="628650" y="1369219"/>
          <a:ext cx="7886697" cy="294894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1293751788"/>
                    </a:ext>
                  </a:extLst>
                </a:gridCol>
                <a:gridCol w="2628899">
                  <a:extLst>
                    <a:ext uri="{9D8B030D-6E8A-4147-A177-3AD203B41FA5}">
                      <a16:colId xmlns:a16="http://schemas.microsoft.com/office/drawing/2014/main" val="2103931608"/>
                    </a:ext>
                  </a:extLst>
                </a:gridCol>
                <a:gridCol w="2628899">
                  <a:extLst>
                    <a:ext uri="{9D8B030D-6E8A-4147-A177-3AD203B41FA5}">
                      <a16:colId xmlns:a16="http://schemas.microsoft.com/office/drawing/2014/main" val="2640850980"/>
                    </a:ext>
                  </a:extLst>
                </a:gridCol>
              </a:tblGrid>
              <a:tr h="342900">
                <a:tc>
                  <a:txBody>
                    <a:bodyPr/>
                    <a:lstStyle/>
                    <a:p>
                      <a:pPr algn="ctr"/>
                      <a:r>
                        <a:rPr lang="da-DK" sz="1800" b="1" dirty="0"/>
                        <a:t>Aldersgruppen 16-24 år</a:t>
                      </a:r>
                    </a:p>
                  </a:txBody>
                  <a:tcPr marL="68580" marR="68580" marT="34290" marB="34290"/>
                </a:tc>
                <a:tc>
                  <a:txBody>
                    <a:bodyPr/>
                    <a:lstStyle/>
                    <a:p>
                      <a:pPr algn="ctr"/>
                      <a:r>
                        <a:rPr lang="da-DK" sz="1800" b="1" dirty="0"/>
                        <a:t>Piger/Kvinder </a:t>
                      </a:r>
                    </a:p>
                  </a:txBody>
                  <a:tcPr marL="68580" marR="68580" marT="34290" marB="34290"/>
                </a:tc>
                <a:tc>
                  <a:txBody>
                    <a:bodyPr/>
                    <a:lstStyle/>
                    <a:p>
                      <a:pPr algn="ctr"/>
                      <a:r>
                        <a:rPr lang="da-DK" sz="1800" b="1" dirty="0"/>
                        <a:t>Drenge/Mænd</a:t>
                      </a:r>
                    </a:p>
                  </a:txBody>
                  <a:tcPr marL="68580" marR="68580" marT="34290" marB="34290"/>
                </a:tc>
                <a:extLst>
                  <a:ext uri="{0D108BD9-81ED-4DB2-BD59-A6C34878D82A}">
                    <a16:rowId xmlns:a16="http://schemas.microsoft.com/office/drawing/2014/main" val="1857600410"/>
                  </a:ext>
                </a:extLst>
              </a:tr>
              <a:tr h="617220">
                <a:tc>
                  <a:txBody>
                    <a:bodyPr/>
                    <a:lstStyle/>
                    <a:p>
                      <a:pPr algn="ctr"/>
                      <a:r>
                        <a:rPr lang="da-DK" sz="1800" b="1" dirty="0"/>
                        <a:t>Andel med dårligt mentalt helbred</a:t>
                      </a:r>
                    </a:p>
                  </a:txBody>
                  <a:tcPr marL="68580" marR="68580" marT="34290" marB="34290"/>
                </a:tc>
                <a:tc>
                  <a:txBody>
                    <a:bodyPr/>
                    <a:lstStyle/>
                    <a:p>
                      <a:pPr algn="ctr"/>
                      <a:endParaRPr lang="da-DK" sz="1800" b="1"/>
                    </a:p>
                  </a:txBody>
                  <a:tcPr marL="68580" marR="68580" marT="34290" marB="34290"/>
                </a:tc>
                <a:tc>
                  <a:txBody>
                    <a:bodyPr/>
                    <a:lstStyle/>
                    <a:p>
                      <a:pPr algn="ctr"/>
                      <a:endParaRPr lang="da-DK" sz="1800" b="1"/>
                    </a:p>
                  </a:txBody>
                  <a:tcPr marL="68580" marR="68580" marT="34290" marB="34290"/>
                </a:tc>
                <a:extLst>
                  <a:ext uri="{0D108BD9-81ED-4DB2-BD59-A6C34878D82A}">
                    <a16:rowId xmlns:a16="http://schemas.microsoft.com/office/drawing/2014/main" val="3683885083"/>
                  </a:ext>
                </a:extLst>
              </a:tr>
              <a:tr h="342900">
                <a:tc>
                  <a:txBody>
                    <a:bodyPr/>
                    <a:lstStyle/>
                    <a:p>
                      <a:pPr algn="ctr"/>
                      <a:r>
                        <a:rPr lang="da-DK" sz="1800" b="1" dirty="0"/>
                        <a:t>2010</a:t>
                      </a:r>
                    </a:p>
                  </a:txBody>
                  <a:tcPr marL="68580" marR="68580" marT="34290" marB="34290"/>
                </a:tc>
                <a:tc>
                  <a:txBody>
                    <a:bodyPr/>
                    <a:lstStyle/>
                    <a:p>
                      <a:pPr algn="ctr"/>
                      <a:r>
                        <a:rPr lang="da-DK" sz="1800" b="1" dirty="0"/>
                        <a:t>15,8 pct.</a:t>
                      </a:r>
                    </a:p>
                  </a:txBody>
                  <a:tcPr marL="68580" marR="68580" marT="34290" marB="34290"/>
                </a:tc>
                <a:tc>
                  <a:txBody>
                    <a:bodyPr/>
                    <a:lstStyle/>
                    <a:p>
                      <a:pPr algn="ctr"/>
                      <a:r>
                        <a:rPr lang="da-DK" sz="1800" b="1" dirty="0">
                          <a:solidFill>
                            <a:schemeClr val="bg1"/>
                          </a:solidFill>
                        </a:rPr>
                        <a:t>8,3 pct</a:t>
                      </a:r>
                    </a:p>
                  </a:txBody>
                  <a:tcPr marL="68580" marR="68580" marT="34290" marB="34290"/>
                </a:tc>
                <a:extLst>
                  <a:ext uri="{0D108BD9-81ED-4DB2-BD59-A6C34878D82A}">
                    <a16:rowId xmlns:a16="http://schemas.microsoft.com/office/drawing/2014/main" val="631243732"/>
                  </a:ext>
                </a:extLst>
              </a:tr>
              <a:tr h="342900">
                <a:tc>
                  <a:txBody>
                    <a:bodyPr/>
                    <a:lstStyle/>
                    <a:p>
                      <a:pPr algn="ctr"/>
                      <a:r>
                        <a:rPr lang="da-DK" sz="1800" b="1" dirty="0"/>
                        <a:t>2021</a:t>
                      </a:r>
                    </a:p>
                  </a:txBody>
                  <a:tcPr marL="68580" marR="68580" marT="34290" marB="34290"/>
                </a:tc>
                <a:tc>
                  <a:txBody>
                    <a:bodyPr/>
                    <a:lstStyle/>
                    <a:p>
                      <a:pPr algn="ctr"/>
                      <a:r>
                        <a:rPr lang="da-DK" sz="1800" b="1" dirty="0"/>
                        <a:t>34,4 pct.(118%)</a:t>
                      </a:r>
                    </a:p>
                  </a:txBody>
                  <a:tcPr marL="68580" marR="68580" marT="34290" marB="34290"/>
                </a:tc>
                <a:tc>
                  <a:txBody>
                    <a:bodyPr/>
                    <a:lstStyle/>
                    <a:p>
                      <a:pPr algn="ctr"/>
                      <a:r>
                        <a:rPr lang="da-DK" sz="1800" b="1" dirty="0">
                          <a:solidFill>
                            <a:srgbClr val="FF0000"/>
                          </a:solidFill>
                        </a:rPr>
                        <a:t>21,2 pct (167%)</a:t>
                      </a:r>
                    </a:p>
                  </a:txBody>
                  <a:tcPr marL="68580" marR="68580" marT="34290" marB="34290"/>
                </a:tc>
                <a:extLst>
                  <a:ext uri="{0D108BD9-81ED-4DB2-BD59-A6C34878D82A}">
                    <a16:rowId xmlns:a16="http://schemas.microsoft.com/office/drawing/2014/main" val="1204341820"/>
                  </a:ext>
                </a:extLst>
              </a:tr>
              <a:tr h="617220">
                <a:tc>
                  <a:txBody>
                    <a:bodyPr/>
                    <a:lstStyle/>
                    <a:p>
                      <a:pPr algn="ctr"/>
                      <a:r>
                        <a:rPr lang="da-DK" sz="1800" b="1" dirty="0"/>
                        <a:t>Andel der scorer højt på stress</a:t>
                      </a:r>
                    </a:p>
                  </a:txBody>
                  <a:tcPr marL="68580" marR="68580" marT="34290" marB="34290"/>
                </a:tc>
                <a:tc>
                  <a:txBody>
                    <a:bodyPr/>
                    <a:lstStyle/>
                    <a:p>
                      <a:pPr algn="ctr"/>
                      <a:endParaRPr lang="da-DK" sz="1800" b="1"/>
                    </a:p>
                  </a:txBody>
                  <a:tcPr marL="68580" marR="68580" marT="34290" marB="34290"/>
                </a:tc>
                <a:tc>
                  <a:txBody>
                    <a:bodyPr/>
                    <a:lstStyle/>
                    <a:p>
                      <a:pPr algn="ctr"/>
                      <a:endParaRPr lang="da-DK" sz="1800" b="1" dirty="0"/>
                    </a:p>
                  </a:txBody>
                  <a:tcPr marL="68580" marR="68580" marT="34290" marB="34290"/>
                </a:tc>
                <a:extLst>
                  <a:ext uri="{0D108BD9-81ED-4DB2-BD59-A6C34878D82A}">
                    <a16:rowId xmlns:a16="http://schemas.microsoft.com/office/drawing/2014/main" val="22724692"/>
                  </a:ext>
                </a:extLst>
              </a:tr>
              <a:tr h="342900">
                <a:tc>
                  <a:txBody>
                    <a:bodyPr/>
                    <a:lstStyle/>
                    <a:p>
                      <a:pPr algn="ctr"/>
                      <a:r>
                        <a:rPr lang="da-DK" sz="1800" b="1" dirty="0"/>
                        <a:t>2010</a:t>
                      </a:r>
                    </a:p>
                  </a:txBody>
                  <a:tcPr marL="68580" marR="68580" marT="34290" marB="34290"/>
                </a:tc>
                <a:tc>
                  <a:txBody>
                    <a:bodyPr/>
                    <a:lstStyle/>
                    <a:p>
                      <a:pPr algn="ctr"/>
                      <a:r>
                        <a:rPr lang="da-DK" sz="1800" b="1" dirty="0"/>
                        <a:t>21,3 pct.</a:t>
                      </a:r>
                    </a:p>
                  </a:txBody>
                  <a:tcPr marL="68580" marR="68580" marT="34290" marB="34290"/>
                </a:tc>
                <a:tc>
                  <a:txBody>
                    <a:bodyPr/>
                    <a:lstStyle/>
                    <a:p>
                      <a:pPr algn="ctr"/>
                      <a:r>
                        <a:rPr lang="da-DK" sz="1800" b="1" dirty="0"/>
                        <a:t>11,3 pct.</a:t>
                      </a:r>
                    </a:p>
                  </a:txBody>
                  <a:tcPr marL="68580" marR="68580" marT="34290" marB="34290"/>
                </a:tc>
                <a:extLst>
                  <a:ext uri="{0D108BD9-81ED-4DB2-BD59-A6C34878D82A}">
                    <a16:rowId xmlns:a16="http://schemas.microsoft.com/office/drawing/2014/main" val="3044133472"/>
                  </a:ext>
                </a:extLst>
              </a:tr>
              <a:tr h="342900">
                <a:tc>
                  <a:txBody>
                    <a:bodyPr/>
                    <a:lstStyle/>
                    <a:p>
                      <a:pPr algn="ctr"/>
                      <a:r>
                        <a:rPr lang="da-DK" sz="1800" b="1" dirty="0"/>
                        <a:t>2021</a:t>
                      </a:r>
                    </a:p>
                  </a:txBody>
                  <a:tcPr marL="68580" marR="68580" marT="34290" marB="34290"/>
                </a:tc>
                <a:tc>
                  <a:txBody>
                    <a:bodyPr/>
                    <a:lstStyle/>
                    <a:p>
                      <a:pPr algn="ctr"/>
                      <a:r>
                        <a:rPr lang="da-DK" sz="1800" b="1" dirty="0"/>
                        <a:t>53,3 pct.(150%)</a:t>
                      </a:r>
                    </a:p>
                  </a:txBody>
                  <a:tcPr marL="68580" marR="68580" marT="34290" marB="34290"/>
                </a:tc>
                <a:tc>
                  <a:txBody>
                    <a:bodyPr/>
                    <a:lstStyle/>
                    <a:p>
                      <a:pPr algn="ctr"/>
                      <a:r>
                        <a:rPr lang="da-DK" sz="1800" b="1" dirty="0">
                          <a:solidFill>
                            <a:srgbClr val="FF0000"/>
                          </a:solidFill>
                        </a:rPr>
                        <a:t>31,2 pct.(176%)</a:t>
                      </a:r>
                    </a:p>
                  </a:txBody>
                  <a:tcPr marL="68580" marR="68580" marT="34290" marB="34290"/>
                </a:tc>
                <a:extLst>
                  <a:ext uri="{0D108BD9-81ED-4DB2-BD59-A6C34878D82A}">
                    <a16:rowId xmlns:a16="http://schemas.microsoft.com/office/drawing/2014/main" val="3826048529"/>
                  </a:ext>
                </a:extLst>
              </a:tr>
            </a:tbl>
          </a:graphicData>
        </a:graphic>
      </p:graphicFrame>
    </p:spTree>
    <p:extLst>
      <p:ext uri="{BB962C8B-B14F-4D97-AF65-F5344CB8AC3E}">
        <p14:creationId xmlns:p14="http://schemas.microsoft.com/office/powerpoint/2010/main" val="138924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4F1C3-D159-5F50-75FC-F21EB75CDE09}"/>
              </a:ext>
            </a:extLst>
          </p:cNvPr>
          <p:cNvSpPr>
            <a:spLocks noGrp="1"/>
          </p:cNvSpPr>
          <p:nvPr>
            <p:ph type="title"/>
          </p:nvPr>
        </p:nvSpPr>
        <p:spPr/>
        <p:txBody>
          <a:bodyPr/>
          <a:lstStyle/>
          <a:p>
            <a:r>
              <a:rPr lang="da-DK" dirty="0"/>
              <a:t>Mental sundhed(trivsel) defineret som…..</a:t>
            </a:r>
          </a:p>
        </p:txBody>
      </p:sp>
      <p:sp>
        <p:nvSpPr>
          <p:cNvPr id="3" name="Pladsholder til indhold 2">
            <a:extLst>
              <a:ext uri="{FF2B5EF4-FFF2-40B4-BE49-F238E27FC236}">
                <a16:creationId xmlns:a16="http://schemas.microsoft.com/office/drawing/2014/main" id="{990B3724-E154-C8E1-F02A-62E35FCF25AB}"/>
              </a:ext>
            </a:extLst>
          </p:cNvPr>
          <p:cNvSpPr>
            <a:spLocks noGrp="1"/>
          </p:cNvSpPr>
          <p:nvPr>
            <p:ph idx="1"/>
          </p:nvPr>
        </p:nvSpPr>
        <p:spPr/>
        <p:txBody>
          <a:bodyPr/>
          <a:lstStyle/>
          <a:p>
            <a:r>
              <a:rPr lang="da-DK" dirty="0"/>
              <a:t>”….En tilstand af velbefindende, hvor individet kan udfolde sine evner, håndtere dagligdags udfordringer og stress, samt indgå i fællesskaber med andre mennesker…”</a:t>
            </a:r>
          </a:p>
          <a:p>
            <a:pPr marL="0" indent="0">
              <a:buNone/>
            </a:pPr>
            <a:r>
              <a:rPr lang="da-DK" dirty="0"/>
              <a:t>To dimensioner:</a:t>
            </a:r>
          </a:p>
          <a:p>
            <a:pPr marL="0" indent="0">
              <a:buNone/>
            </a:pPr>
            <a:r>
              <a:rPr lang="da-DK" dirty="0"/>
              <a:t>”</a:t>
            </a:r>
            <a:r>
              <a:rPr lang="da-DK" b="1" dirty="0"/>
              <a:t>Oplevelsesdimensionen</a:t>
            </a:r>
            <a:r>
              <a:rPr lang="da-DK" dirty="0"/>
              <a:t>”: At man oplever at have det godt, er </a:t>
            </a:r>
            <a:r>
              <a:rPr lang="da-DK" dirty="0">
                <a:solidFill>
                  <a:schemeClr val="accent4"/>
                </a:solidFill>
              </a:rPr>
              <a:t>overvejende</a:t>
            </a:r>
            <a:r>
              <a:rPr lang="da-DK" dirty="0"/>
              <a:t> glad, i godt humør og tilfreds med livet. </a:t>
            </a:r>
          </a:p>
          <a:p>
            <a:pPr marL="0" indent="0">
              <a:buNone/>
            </a:pPr>
            <a:r>
              <a:rPr lang="da-DK" b="1" dirty="0"/>
              <a:t>”Funktionsdimensionen</a:t>
            </a:r>
            <a:r>
              <a:rPr lang="da-DK" dirty="0"/>
              <a:t>”: At man kan klare dagligdags gøremål som </a:t>
            </a:r>
            <a:r>
              <a:rPr lang="da-DK" dirty="0" err="1"/>
              <a:t>at….gå</a:t>
            </a:r>
            <a:r>
              <a:rPr lang="da-DK" dirty="0"/>
              <a:t> skole, indgå i fællesskaber og håndtere hverdagens udfordringer (</a:t>
            </a:r>
            <a:r>
              <a:rPr lang="da-DK" dirty="0" err="1"/>
              <a:t>Sundhedstyrelsen</a:t>
            </a:r>
            <a:r>
              <a:rPr lang="da-DK" dirty="0"/>
              <a:t> 2020)</a:t>
            </a:r>
          </a:p>
        </p:txBody>
      </p:sp>
    </p:spTree>
    <p:extLst>
      <p:ext uri="{BB962C8B-B14F-4D97-AF65-F5344CB8AC3E}">
        <p14:creationId xmlns:p14="http://schemas.microsoft.com/office/powerpoint/2010/main" val="281222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3FA71-ECB2-480A-8F49-9CB188240426}"/>
              </a:ext>
            </a:extLst>
          </p:cNvPr>
          <p:cNvSpPr>
            <a:spLocks noGrp="1"/>
          </p:cNvSpPr>
          <p:nvPr>
            <p:ph type="title"/>
          </p:nvPr>
        </p:nvSpPr>
        <p:spPr>
          <a:xfrm>
            <a:off x="3724072" y="471951"/>
            <a:ext cx="4939868" cy="964620"/>
          </a:xfrm>
        </p:spPr>
        <p:txBody>
          <a:bodyPr anchor="b">
            <a:normAutofit/>
          </a:bodyPr>
          <a:lstStyle/>
          <a:p>
            <a:r>
              <a:rPr lang="da-DK"/>
              <a:t>Stress som ubalance eller….</a:t>
            </a:r>
          </a:p>
        </p:txBody>
      </p:sp>
      <p:sp>
        <p:nvSpPr>
          <p:cNvPr id="3" name="Pladsholder til indhold 2">
            <a:extLst>
              <a:ext uri="{FF2B5EF4-FFF2-40B4-BE49-F238E27FC236}">
                <a16:creationId xmlns:a16="http://schemas.microsoft.com/office/drawing/2014/main" id="{6C7362F2-83EA-435D-BB1D-AC070FB06124}"/>
              </a:ext>
            </a:extLst>
          </p:cNvPr>
          <p:cNvSpPr>
            <a:spLocks noGrp="1"/>
          </p:cNvSpPr>
          <p:nvPr>
            <p:ph idx="1"/>
          </p:nvPr>
        </p:nvSpPr>
        <p:spPr>
          <a:xfrm>
            <a:off x="3724073" y="1828799"/>
            <a:ext cx="4939867" cy="3192777"/>
          </a:xfrm>
        </p:spPr>
        <p:txBody>
          <a:bodyPr>
            <a:normAutofit lnSpcReduction="10000"/>
          </a:bodyPr>
          <a:lstStyle/>
          <a:p>
            <a:pPr marL="0" indent="0">
              <a:buNone/>
            </a:pPr>
            <a:endParaRPr lang="da-DK" sz="1100" dirty="0">
              <a:latin typeface="arial" panose="020B0604020202020204" pitchFamily="34" charset="0"/>
            </a:endParaRPr>
          </a:p>
          <a:p>
            <a:pPr marL="0" indent="0">
              <a:buNone/>
            </a:pPr>
            <a:r>
              <a:rPr lang="da-DK" sz="1800" dirty="0">
                <a:latin typeface="arial" panose="020B0604020202020204" pitchFamily="34" charset="0"/>
              </a:rPr>
              <a:t>”…Når eleverne betegner sig selv som stressede, dækker betegnelsen over en række elementer og tematikker, som </a:t>
            </a:r>
            <a:r>
              <a:rPr lang="da-DK" sz="1800" b="1" dirty="0">
                <a:latin typeface="arial" panose="020B0604020202020204" pitchFamily="34" charset="0"/>
              </a:rPr>
              <a:t>egentlig ikke betyder, at de har for travlt, eller svært ved at nå opgaver eller afleveringer</a:t>
            </a:r>
            <a:r>
              <a:rPr lang="da-DK" sz="1800" dirty="0">
                <a:solidFill>
                  <a:srgbClr val="FFC000"/>
                </a:solidFill>
                <a:latin typeface="arial" panose="020B0604020202020204" pitchFamily="34" charset="0"/>
              </a:rPr>
              <a:t>. Det er i langt højere grad </a:t>
            </a:r>
            <a:r>
              <a:rPr lang="da-DK" sz="1800" b="1" dirty="0">
                <a:solidFill>
                  <a:srgbClr val="FFC000"/>
                </a:solidFill>
                <a:latin typeface="arial" panose="020B0604020202020204" pitchFamily="34" charset="0"/>
              </a:rPr>
              <a:t>en følelse af altid at skulle gøre det bedre</a:t>
            </a:r>
            <a:r>
              <a:rPr lang="da-DK" sz="1800" dirty="0">
                <a:solidFill>
                  <a:srgbClr val="FFC000"/>
                </a:solidFill>
                <a:latin typeface="arial" panose="020B0604020202020204" pitchFamily="34" charset="0"/>
              </a:rPr>
              <a:t>, ikke gøre det godt nok, ikke at være god nok, ikke være lige så god som andre, at fejle både fagligt og personligt. At opleve at man ikke helt slår til som menneske…”(</a:t>
            </a:r>
            <a:r>
              <a:rPr lang="da-DK" sz="1800" dirty="0">
                <a:latin typeface="arial" panose="020B0604020202020204" pitchFamily="34" charset="0"/>
              </a:rPr>
              <a:t>Sine Christensen, Politiken april 2022) </a:t>
            </a:r>
          </a:p>
          <a:p>
            <a:pPr marL="0" indent="0">
              <a:buNone/>
            </a:pPr>
            <a:endParaRPr lang="da-DK" sz="1400" dirty="0">
              <a:latin typeface="arial" panose="020B0604020202020204" pitchFamily="34" charset="0"/>
            </a:endParaRPr>
          </a:p>
          <a:p>
            <a:pPr marL="0" indent="0">
              <a:buNone/>
            </a:pPr>
            <a:endParaRPr lang="da-DK" sz="1100" dirty="0"/>
          </a:p>
        </p:txBody>
      </p:sp>
      <p:pic>
        <p:nvPicPr>
          <p:cNvPr id="5" name="Picture 4" descr="En årgang, der vejer skalaer">
            <a:extLst>
              <a:ext uri="{FF2B5EF4-FFF2-40B4-BE49-F238E27FC236}">
                <a16:creationId xmlns:a16="http://schemas.microsoft.com/office/drawing/2014/main" id="{51D9BAFA-6C65-77DF-6C04-8822C402DD68}"/>
              </a:ext>
            </a:extLst>
          </p:cNvPr>
          <p:cNvPicPr>
            <a:picLocks noChangeAspect="1"/>
          </p:cNvPicPr>
          <p:nvPr/>
        </p:nvPicPr>
        <p:blipFill rotWithShape="1">
          <a:blip r:embed="rId2"/>
          <a:srcRect r="-2" b="1246"/>
          <a:stretch/>
        </p:blipFill>
        <p:spPr>
          <a:xfrm>
            <a:off x="20" y="10"/>
            <a:ext cx="3476673" cy="5143490"/>
          </a:xfrm>
          <a:prstGeom prst="rect">
            <a:avLst/>
          </a:prstGeom>
          <a:effectLst/>
        </p:spPr>
      </p:pic>
    </p:spTree>
    <p:extLst>
      <p:ext uri="{BB962C8B-B14F-4D97-AF65-F5344CB8AC3E}">
        <p14:creationId xmlns:p14="http://schemas.microsoft.com/office/powerpoint/2010/main" val="88501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ygekampagner slår fejl: De fleste unge ryger • Newsbreak.dk">
            <a:extLst>
              <a:ext uri="{FF2B5EF4-FFF2-40B4-BE49-F238E27FC236}">
                <a16:creationId xmlns:a16="http://schemas.microsoft.com/office/drawing/2014/main" id="{D7704245-E275-24F0-7922-B9F2DB9C6A74}"/>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367" r="-1" b="15025"/>
          <a:stretch/>
        </p:blipFill>
        <p:spPr bwMode="auto">
          <a:xfrm>
            <a:off x="20" y="10"/>
            <a:ext cx="9141692"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138A69D-14D2-2F0C-5183-1FC0BF000F3B}"/>
              </a:ext>
            </a:extLst>
          </p:cNvPr>
          <p:cNvSpPr>
            <a:spLocks noGrp="1"/>
          </p:cNvSpPr>
          <p:nvPr>
            <p:ph type="title"/>
          </p:nvPr>
        </p:nvSpPr>
        <p:spPr>
          <a:xfrm>
            <a:off x="1143000" y="841772"/>
            <a:ext cx="6858000" cy="2297430"/>
          </a:xfrm>
        </p:spPr>
        <p:txBody>
          <a:bodyPr vert="horz" lIns="91440" tIns="45720" rIns="91440" bIns="45720" rtlCol="0" anchor="b">
            <a:normAutofit/>
          </a:bodyPr>
          <a:lstStyle/>
          <a:p>
            <a:pPr algn="ctr" defTabSz="914400"/>
            <a:r>
              <a:rPr lang="en-US" sz="3900">
                <a:solidFill>
                  <a:schemeClr val="bg1"/>
                </a:solidFill>
              </a:rPr>
              <a:t>Så kan måske forstå at der nogle gange er nogen der oplever behov for en ”tankesmøg”</a:t>
            </a:r>
          </a:p>
        </p:txBody>
      </p:sp>
      <p:sp>
        <p:nvSpPr>
          <p:cNvPr id="615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3276467"/>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 name="connsiteX0" fmla="*/ 0 w 3182692"/>
              <a:gd name="connsiteY0" fmla="*/ 0 h 13716"/>
              <a:gd name="connsiteX1" fmla="*/ 572885 w 3182692"/>
              <a:gd name="connsiteY1" fmla="*/ 0 h 13716"/>
              <a:gd name="connsiteX2" fmla="*/ 1113942 w 3182692"/>
              <a:gd name="connsiteY2" fmla="*/ 0 h 13716"/>
              <a:gd name="connsiteX3" fmla="*/ 1686827 w 3182692"/>
              <a:gd name="connsiteY3" fmla="*/ 0 h 13716"/>
              <a:gd name="connsiteX4" fmla="*/ 2323365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04711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70" y="4238"/>
                  <a:pt x="3183054" y="9645"/>
                  <a:pt x="3182692" y="13716"/>
                </a:cubicBezTo>
                <a:cubicBezTo>
                  <a:pt x="2944477" y="11253"/>
                  <a:pt x="2868931" y="7798"/>
                  <a:pt x="2609807" y="13716"/>
                </a:cubicBezTo>
                <a:cubicBezTo>
                  <a:pt x="2341556" y="1621"/>
                  <a:pt x="2324113" y="18134"/>
                  <a:pt x="2068750" y="13716"/>
                </a:cubicBezTo>
                <a:cubicBezTo>
                  <a:pt x="1817163" y="3280"/>
                  <a:pt x="1716254" y="21407"/>
                  <a:pt x="1432211" y="13716"/>
                </a:cubicBezTo>
                <a:cubicBezTo>
                  <a:pt x="1164747" y="-32709"/>
                  <a:pt x="993140" y="23003"/>
                  <a:pt x="859327" y="13716"/>
                </a:cubicBezTo>
                <a:cubicBezTo>
                  <a:pt x="750703" y="-29546"/>
                  <a:pt x="236193" y="34159"/>
                  <a:pt x="0" y="13716"/>
                </a:cubicBezTo>
                <a:cubicBezTo>
                  <a:pt x="-950" y="8514"/>
                  <a:pt x="-119" y="3449"/>
                  <a:pt x="0" y="0"/>
                </a:cubicBezTo>
                <a:close/>
              </a:path>
              <a:path w="3182692" h="13716"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1911" y="5403"/>
                  <a:pt x="3181851" y="9705"/>
                  <a:pt x="3182692" y="13716"/>
                </a:cubicBezTo>
                <a:cubicBezTo>
                  <a:pt x="3012563" y="-42392"/>
                  <a:pt x="2765409" y="31046"/>
                  <a:pt x="2546154" y="13716"/>
                </a:cubicBezTo>
                <a:cubicBezTo>
                  <a:pt x="2333381" y="9342"/>
                  <a:pt x="2154438" y="5266"/>
                  <a:pt x="1845961" y="13716"/>
                </a:cubicBezTo>
                <a:cubicBezTo>
                  <a:pt x="1531509" y="29240"/>
                  <a:pt x="1456631" y="-11178"/>
                  <a:pt x="1304904" y="13716"/>
                </a:cubicBezTo>
                <a:cubicBezTo>
                  <a:pt x="1168344" y="31779"/>
                  <a:pt x="928499" y="10475"/>
                  <a:pt x="604711" y="13716"/>
                </a:cubicBezTo>
                <a:cubicBezTo>
                  <a:pt x="285438" y="33435"/>
                  <a:pt x="116029" y="-26776"/>
                  <a:pt x="0" y="13716"/>
                </a:cubicBezTo>
                <a:cubicBezTo>
                  <a:pt x="242" y="7496"/>
                  <a:pt x="776" y="5947"/>
                  <a:pt x="0" y="0"/>
                </a:cubicBezTo>
                <a:close/>
              </a:path>
              <a:path w="3182692" h="13716"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2796" y="3768"/>
                  <a:pt x="3182802" y="10153"/>
                  <a:pt x="3182692" y="13716"/>
                </a:cubicBezTo>
                <a:cubicBezTo>
                  <a:pt x="2959845" y="21002"/>
                  <a:pt x="2868929" y="20408"/>
                  <a:pt x="2609807" y="13716"/>
                </a:cubicBezTo>
                <a:cubicBezTo>
                  <a:pt x="2341405" y="1420"/>
                  <a:pt x="2328488" y="15864"/>
                  <a:pt x="2068750" y="13716"/>
                </a:cubicBezTo>
                <a:cubicBezTo>
                  <a:pt x="1816113" y="-2177"/>
                  <a:pt x="1699345" y="32283"/>
                  <a:pt x="1432211" y="13716"/>
                </a:cubicBezTo>
                <a:cubicBezTo>
                  <a:pt x="1148381" y="-32756"/>
                  <a:pt x="987622" y="-2169"/>
                  <a:pt x="859327" y="13716"/>
                </a:cubicBezTo>
                <a:cubicBezTo>
                  <a:pt x="743387" y="32850"/>
                  <a:pt x="194182" y="14217"/>
                  <a:pt x="0" y="13716"/>
                </a:cubicBezTo>
                <a:cubicBezTo>
                  <a:pt x="84" y="8233"/>
                  <a:pt x="-347" y="3186"/>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09791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CEDB3-F9BD-474D-20B9-B9B21ABB6E3E}"/>
              </a:ext>
            </a:extLst>
          </p:cNvPr>
          <p:cNvSpPr>
            <a:spLocks noGrp="1"/>
          </p:cNvSpPr>
          <p:nvPr>
            <p:ph type="title"/>
          </p:nvPr>
        </p:nvSpPr>
        <p:spPr>
          <a:xfrm>
            <a:off x="628650" y="259357"/>
            <a:ext cx="3840421" cy="994172"/>
          </a:xfrm>
        </p:spPr>
        <p:txBody>
          <a:bodyPr vert="horz" lIns="91440" tIns="45720" rIns="91440" bIns="45720" rtlCol="0">
            <a:normAutofit/>
          </a:bodyPr>
          <a:lstStyle/>
          <a:p>
            <a:pPr defTabSz="914400"/>
            <a:r>
              <a:rPr lang="en-US" sz="2800" kern="1200">
                <a:latin typeface="+mj-lt"/>
                <a:ea typeface="+mj-ea"/>
                <a:cs typeface="+mj-cs"/>
              </a:rPr>
              <a:t>Fra et </a:t>
            </a:r>
            <a:r>
              <a:rPr lang="en-US" sz="2800" kern="1200" err="1">
                <a:latin typeface="+mj-lt"/>
                <a:ea typeface="+mj-ea"/>
                <a:cs typeface="+mj-cs"/>
              </a:rPr>
              <a:t>jævnt</a:t>
            </a:r>
            <a:r>
              <a:rPr lang="en-US" sz="2800" kern="1200">
                <a:latin typeface="+mj-lt"/>
                <a:ea typeface="+mj-ea"/>
                <a:cs typeface="+mj-cs"/>
              </a:rPr>
              <a:t> og </a:t>
            </a:r>
            <a:r>
              <a:rPr lang="en-US" sz="2800" kern="1200" err="1">
                <a:latin typeface="+mj-lt"/>
                <a:ea typeface="+mj-ea"/>
                <a:cs typeface="+mj-cs"/>
              </a:rPr>
              <a:t>muntert</a:t>
            </a:r>
            <a:r>
              <a:rPr lang="en-US" sz="2800" kern="1200">
                <a:latin typeface="+mj-lt"/>
                <a:ea typeface="+mj-ea"/>
                <a:cs typeface="+mj-cs"/>
              </a:rPr>
              <a:t> </a:t>
            </a:r>
            <a:r>
              <a:rPr lang="en-US" sz="2800" kern="1200" err="1">
                <a:latin typeface="+mj-lt"/>
                <a:ea typeface="+mj-ea"/>
                <a:cs typeface="+mj-cs"/>
              </a:rPr>
              <a:t>virksom</a:t>
            </a:r>
            <a:r>
              <a:rPr lang="en-US" sz="2800" err="1"/>
              <a:t>t</a:t>
            </a:r>
            <a:r>
              <a:rPr lang="en-US" sz="2800"/>
              <a:t> liv </a:t>
            </a:r>
            <a:r>
              <a:rPr lang="en-US" sz="2800" err="1"/>
              <a:t>på</a:t>
            </a:r>
            <a:r>
              <a:rPr lang="en-US" sz="2800"/>
              <a:t> </a:t>
            </a:r>
            <a:r>
              <a:rPr lang="en-US" sz="2800" err="1"/>
              <a:t>jord</a:t>
            </a:r>
            <a:r>
              <a:rPr lang="en-US" sz="2800"/>
              <a:t> </a:t>
            </a:r>
            <a:r>
              <a:rPr lang="en-US" sz="2800" err="1"/>
              <a:t>til</a:t>
            </a:r>
            <a:r>
              <a:rPr lang="en-US" sz="2800"/>
              <a:t>…..</a:t>
            </a:r>
            <a:endParaRPr lang="en-US" sz="2800" kern="1200">
              <a:latin typeface="+mj-lt"/>
              <a:ea typeface="+mj-ea"/>
              <a:cs typeface="+mj-cs"/>
            </a:endParaRPr>
          </a:p>
        </p:txBody>
      </p:sp>
      <p:sp>
        <p:nvSpPr>
          <p:cNvPr id="1037" name="Content Placeholder 1036">
            <a:extLst>
              <a:ext uri="{FF2B5EF4-FFF2-40B4-BE49-F238E27FC236}">
                <a16:creationId xmlns:a16="http://schemas.microsoft.com/office/drawing/2014/main" id="{DD0C2253-DC53-CA3D-71C7-A3E347A4081B}"/>
              </a:ext>
            </a:extLst>
          </p:cNvPr>
          <p:cNvSpPr>
            <a:spLocks noGrp="1"/>
          </p:cNvSpPr>
          <p:nvPr>
            <p:ph idx="1"/>
          </p:nvPr>
        </p:nvSpPr>
        <p:spPr>
          <a:xfrm>
            <a:off x="628650" y="1369218"/>
            <a:ext cx="3819146" cy="3263504"/>
          </a:xfrm>
        </p:spPr>
        <p:txBody>
          <a:bodyPr>
            <a:normAutofit/>
          </a:bodyPr>
          <a:lstStyle/>
          <a:p>
            <a:endParaRPr lang="en-US"/>
          </a:p>
        </p:txBody>
      </p:sp>
      <p:pic>
        <p:nvPicPr>
          <p:cNvPr id="1026" name="Picture 2" descr="Et jævnt og muntert, virksomt liv på jord">
            <a:extLst>
              <a:ext uri="{FF2B5EF4-FFF2-40B4-BE49-F238E27FC236}">
                <a16:creationId xmlns:a16="http://schemas.microsoft.com/office/drawing/2014/main" id="{D6CCC49A-C939-41CE-72AA-F03C0C2875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16" r="24840" b="-2"/>
          <a:stretch/>
        </p:blipFill>
        <p:spPr bwMode="auto">
          <a:xfrm>
            <a:off x="5925944" y="2045796"/>
            <a:ext cx="3218056" cy="3097704"/>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ustralier finder guldklump til 460.000 kroner | Ligetil | DR">
            <a:extLst>
              <a:ext uri="{FF2B5EF4-FFF2-40B4-BE49-F238E27FC236}">
                <a16:creationId xmlns:a16="http://schemas.microsoft.com/office/drawing/2014/main" id="{026A9BCA-6576-F89E-66CE-0A22613233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62" r="-4" b="-4"/>
          <a:stretch/>
        </p:blipFill>
        <p:spPr bwMode="auto">
          <a:xfrm>
            <a:off x="4696205" y="10"/>
            <a:ext cx="2639484" cy="225592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6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7F368B0-C68C-44A8-9845-9C56F43837F1}"/>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sp>
        <p:nvSpPr>
          <p:cNvPr id="8" name="Rektangel 7">
            <a:extLst>
              <a:ext uri="{FF2B5EF4-FFF2-40B4-BE49-F238E27FC236}">
                <a16:creationId xmlns:a16="http://schemas.microsoft.com/office/drawing/2014/main" id="{A8A4D51D-0372-4B10-8F41-E2A32AE15C02}"/>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9" name="Billede 8">
            <a:extLst>
              <a:ext uri="{FF2B5EF4-FFF2-40B4-BE49-F238E27FC236}">
                <a16:creationId xmlns:a16="http://schemas.microsoft.com/office/drawing/2014/main" id="{026960CE-7486-4B44-ADEB-0CF05F5C10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68610" name="Titel 1">
            <a:extLst>
              <a:ext uri="{FF2B5EF4-FFF2-40B4-BE49-F238E27FC236}">
                <a16:creationId xmlns:a16="http://schemas.microsoft.com/office/drawing/2014/main" id="{C77A685C-530F-42E3-8B62-98B3A780B260}"/>
              </a:ext>
            </a:extLst>
          </p:cNvPr>
          <p:cNvSpPr>
            <a:spLocks noGrp="1" noChangeArrowheads="1"/>
          </p:cNvSpPr>
          <p:nvPr>
            <p:ph type="title"/>
          </p:nvPr>
        </p:nvSpPr>
        <p:spPr>
          <a:xfrm>
            <a:off x="393192" y="368446"/>
            <a:ext cx="8307896" cy="1218907"/>
          </a:xfrm>
        </p:spPr>
        <p:txBody>
          <a:bodyPr>
            <a:normAutofit/>
          </a:bodyPr>
          <a:lstStyle/>
          <a:p>
            <a:pPr algn="ctr" eaLnBrk="1" hangingPunct="1"/>
            <a:r>
              <a:rPr lang="da-DK" altLang="da-DK" sz="3000" dirty="0">
                <a:solidFill>
                  <a:srgbClr val="FFFFFF"/>
                </a:solidFill>
                <a:latin typeface="Gill Sans MT" panose="020B0502020104020203" pitchFamily="34" charset="0"/>
              </a:rPr>
              <a:t>HVEM PRESSER JER?</a:t>
            </a:r>
          </a:p>
        </p:txBody>
      </p:sp>
      <p:sp>
        <p:nvSpPr>
          <p:cNvPr id="36867" name="Pladsholder til indhold 2">
            <a:extLst>
              <a:ext uri="{FF2B5EF4-FFF2-40B4-BE49-F238E27FC236}">
                <a16:creationId xmlns:a16="http://schemas.microsoft.com/office/drawing/2014/main" id="{2684048C-A99D-4D6C-97CC-22B9EF50E409}"/>
              </a:ext>
            </a:extLst>
          </p:cNvPr>
          <p:cNvSpPr>
            <a:spLocks noGrp="1"/>
          </p:cNvSpPr>
          <p:nvPr>
            <p:ph idx="1"/>
          </p:nvPr>
        </p:nvSpPr>
        <p:spPr>
          <a:xfrm>
            <a:off x="2282720" y="1132497"/>
            <a:ext cx="6566506" cy="2655731"/>
          </a:xfrm>
        </p:spPr>
        <p:txBody>
          <a:bodyPr rtlCol="0" anchor="ctr">
            <a:normAutofit/>
          </a:bodyPr>
          <a:lstStyle/>
          <a:p>
            <a:pPr marL="257171" indent="-257171" defTabSz="342893">
              <a:buFont typeface="Wingdings 3" charset="2"/>
              <a:buChar char=""/>
              <a:defRPr/>
            </a:pPr>
            <a:endParaRPr lang="da-DK" altLang="da-DK" sz="2250" dirty="0">
              <a:solidFill>
                <a:srgbClr val="FFFFFF"/>
              </a:solidFill>
              <a:latin typeface="Gill Sans MT" panose="020B0502020104020203" pitchFamily="34" charset="0"/>
            </a:endParaRPr>
          </a:p>
          <a:p>
            <a:pPr defTabSz="342893">
              <a:defRPr/>
            </a:pPr>
            <a:r>
              <a:rPr lang="da-DK" altLang="da-DK" sz="2800" dirty="0">
                <a:solidFill>
                  <a:srgbClr val="FFFFFF"/>
                </a:solidFill>
                <a:latin typeface="Gill Sans MT" panose="020B0502020104020203" pitchFamily="34" charset="0"/>
              </a:rPr>
              <a:t>Det gør ”samfundet”……</a:t>
            </a:r>
          </a:p>
          <a:p>
            <a:pPr defTabSz="342893">
              <a:defRPr/>
            </a:pPr>
            <a:r>
              <a:rPr lang="da-DK" altLang="da-DK" sz="2800" dirty="0">
                <a:solidFill>
                  <a:srgbClr val="FFFFFF"/>
                </a:solidFill>
                <a:latin typeface="Gill Sans MT" panose="020B0502020104020203" pitchFamily="34" charset="0"/>
              </a:rPr>
              <a:t>Og forældrene , men det pres er som oftest uudtalt!</a:t>
            </a:r>
          </a:p>
          <a:p>
            <a:pPr defTabSz="342893">
              <a:defRPr/>
            </a:pPr>
            <a:r>
              <a:rPr lang="da-DK" altLang="da-DK" sz="2800" dirty="0">
                <a:solidFill>
                  <a:srgbClr val="FFFFFF"/>
                </a:solidFill>
                <a:latin typeface="Gill Sans MT" panose="020B0502020104020203" pitchFamily="34" charset="0"/>
              </a:rPr>
              <a:t>Det gør vi selv!</a:t>
            </a:r>
          </a:p>
          <a:p>
            <a:pPr defTabSz="342893">
              <a:defRPr/>
            </a:pPr>
            <a:endParaRPr lang="da-DK" altLang="da-DK" sz="2250" dirty="0">
              <a:solidFill>
                <a:srgbClr val="FFFFFF"/>
              </a:solidFill>
              <a:latin typeface="Gill Sans MT" panose="020B0502020104020203" pitchFamily="34" charset="0"/>
            </a:endParaRPr>
          </a:p>
        </p:txBody>
      </p:sp>
      <p:pic>
        <p:nvPicPr>
          <p:cNvPr id="7170" name="Picture 2" descr="How to Exceed Others&amp;amp;#39; High Expectations | Inc.com">
            <a:extLst>
              <a:ext uri="{FF2B5EF4-FFF2-40B4-BE49-F238E27FC236}">
                <a16:creationId xmlns:a16="http://schemas.microsoft.com/office/drawing/2014/main" id="{7D8A8889-238F-4F9A-917B-D7CF14C7D51D}"/>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15224" b="100000" l="3043" r="100000">
                        <a14:foregroundMark x1="9076" y1="37612" x2="2446" y2="37612"/>
                        <a14:foregroundMark x1="2391" y1="37612" x2="0" y2="55224"/>
                        <a14:foregroundMark x1="10924" y1="94030" x2="9946" y2="99701"/>
                        <a14:foregroundMark x1="10978" y1="94030" x2="11087" y2="65970"/>
                        <a14:foregroundMark x1="11087" y1="65970" x2="9511" y2="42985"/>
                        <a14:foregroundMark x1="9511" y1="42985" x2="7446" y2="42985"/>
                        <a14:foregroundMark x1="92826" y1="23284" x2="99946" y2="31642"/>
                        <a14:foregroundMark x1="92826" y1="23284" x2="89674" y2="42687"/>
                        <a14:foregroundMark x1="89674" y1="42687" x2="86304" y2="91940"/>
                        <a14:foregroundMark x1="86304" y1="91940" x2="87283" y2="99701"/>
                        <a14:foregroundMark x1="6141" y1="17910" x2="1359" y2="18507"/>
                        <a14:foregroundMark x1="1304" y1="18507" x2="0" y2="76418"/>
                        <a14:foregroundMark x1="7337" y1="44776" x2="6576" y2="99701"/>
                        <a14:foregroundMark x1="7391" y1="44776" x2="4457" y2="21493"/>
                        <a14:foregroundMark x1="4457" y1="21493" x2="3043" y2="17910"/>
                      </a14:backgroundRemoval>
                    </a14:imgEffect>
                  </a14:imgLayer>
                </a14:imgProps>
              </a:ext>
              <a:ext uri="{28A0092B-C50C-407E-A947-70E740481C1C}">
                <a14:useLocalDpi xmlns:a14="http://schemas.microsoft.com/office/drawing/2010/main"/>
              </a:ext>
            </a:extLst>
          </a:blip>
          <a:srcRect/>
          <a:stretch/>
        </p:blipFill>
        <p:spPr bwMode="auto">
          <a:xfrm rot="216575">
            <a:off x="-211178" y="3768391"/>
            <a:ext cx="9516636" cy="173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9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ED8CC-2E96-4E31-A634-915CF78BBF77}"/>
              </a:ext>
            </a:extLst>
          </p:cNvPr>
          <p:cNvSpPr>
            <a:spLocks noGrp="1"/>
          </p:cNvSpPr>
          <p:nvPr>
            <p:ph type="title"/>
          </p:nvPr>
        </p:nvSpPr>
        <p:spPr/>
        <p:txBody>
          <a:bodyPr>
            <a:normAutofit fontScale="90000"/>
          </a:bodyPr>
          <a:lstStyle/>
          <a:p>
            <a:pPr algn="ctr"/>
            <a:r>
              <a:rPr lang="da-DK" dirty="0"/>
              <a:t>”Hvis bedre er muligt, er godt nok ikke godt nok” –  om små ord med stor betydning</a:t>
            </a:r>
          </a:p>
        </p:txBody>
      </p:sp>
      <p:sp>
        <p:nvSpPr>
          <p:cNvPr id="3" name="Pladsholder til indhold 2">
            <a:extLst>
              <a:ext uri="{FF2B5EF4-FFF2-40B4-BE49-F238E27FC236}">
                <a16:creationId xmlns:a16="http://schemas.microsoft.com/office/drawing/2014/main" id="{BB762370-11B9-47CF-876D-A5250E063F32}"/>
              </a:ext>
            </a:extLst>
          </p:cNvPr>
          <p:cNvSpPr>
            <a:spLocks noGrp="1"/>
          </p:cNvSpPr>
          <p:nvPr>
            <p:ph idx="1"/>
          </p:nvPr>
        </p:nvSpPr>
        <p:spPr/>
        <p:txBody>
          <a:bodyPr>
            <a:normAutofit/>
          </a:bodyPr>
          <a:lstStyle/>
          <a:p>
            <a:pPr marL="0" indent="0">
              <a:buNone/>
            </a:pPr>
            <a:r>
              <a:rPr lang="da-DK" sz="2400" dirty="0"/>
              <a:t>Du kan altid:</a:t>
            </a:r>
          </a:p>
          <a:p>
            <a:r>
              <a:rPr lang="da-DK" sz="2400" dirty="0"/>
              <a:t>bruge en time mere på din stil….</a:t>
            </a:r>
          </a:p>
          <a:p>
            <a:r>
              <a:rPr lang="da-DK" sz="2400" dirty="0"/>
              <a:t>være en bedre ven/veninde/kæreste </a:t>
            </a:r>
            <a:r>
              <a:rPr lang="da-DK" sz="2400" dirty="0" err="1"/>
              <a:t>osv</a:t>
            </a:r>
            <a:r>
              <a:rPr lang="da-DK" sz="2400" dirty="0"/>
              <a:t>….</a:t>
            </a:r>
          </a:p>
          <a:p>
            <a:r>
              <a:rPr lang="da-DK" sz="2400" dirty="0"/>
              <a:t>være mere original, social, målrettet </a:t>
            </a:r>
            <a:r>
              <a:rPr lang="da-DK" sz="2400" dirty="0" err="1"/>
              <a:t>osv</a:t>
            </a:r>
            <a:r>
              <a:rPr lang="da-DK" sz="2400" dirty="0"/>
              <a:t>…</a:t>
            </a:r>
          </a:p>
          <a:p>
            <a:r>
              <a:rPr lang="da-DK" sz="2400" dirty="0"/>
              <a:t>være mere engageret, klimabevidst….</a:t>
            </a:r>
          </a:p>
          <a:p>
            <a:pPr marL="0" indent="0">
              <a:buNone/>
            </a:pPr>
            <a:r>
              <a:rPr lang="da-DK" sz="2400" dirty="0"/>
              <a:t>Men det efterlader os ofte med en følelse af utilstrækkelighed og en oplevelse af ”udmattelse”(Alain </a:t>
            </a:r>
            <a:r>
              <a:rPr lang="da-DK" sz="2400" dirty="0" err="1"/>
              <a:t>Ehrenberg</a:t>
            </a:r>
            <a:r>
              <a:rPr lang="da-DK" sz="2400" dirty="0"/>
              <a:t>). </a:t>
            </a:r>
          </a:p>
          <a:p>
            <a:endParaRPr lang="da-DK" dirty="0"/>
          </a:p>
          <a:p>
            <a:pPr marL="0" indent="0">
              <a:buNone/>
            </a:pPr>
            <a:endParaRPr lang="da-DK" dirty="0"/>
          </a:p>
          <a:p>
            <a:pPr marL="0" indent="0">
              <a:buNone/>
            </a:pPr>
            <a:endParaRPr lang="da-DK" dirty="0"/>
          </a:p>
          <a:p>
            <a:endParaRPr lang="da-DK" dirty="0"/>
          </a:p>
        </p:txBody>
      </p:sp>
    </p:spTree>
    <p:extLst>
      <p:ext uri="{BB962C8B-B14F-4D97-AF65-F5344CB8AC3E}">
        <p14:creationId xmlns:p14="http://schemas.microsoft.com/office/powerpoint/2010/main" val="205487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45124-4A05-4ABF-A896-7A481CB20B9A}"/>
              </a:ext>
            </a:extLst>
          </p:cNvPr>
          <p:cNvSpPr>
            <a:spLocks noGrp="1"/>
          </p:cNvSpPr>
          <p:nvPr>
            <p:ph type="title"/>
          </p:nvPr>
        </p:nvSpPr>
        <p:spPr>
          <a:xfrm>
            <a:off x="429369" y="178904"/>
            <a:ext cx="8263890" cy="1075811"/>
          </a:xfrm>
        </p:spPr>
        <p:txBody>
          <a:bodyPr anchor="b">
            <a:normAutofit/>
          </a:bodyPr>
          <a:lstStyle/>
          <a:p>
            <a:r>
              <a:rPr lang="da-DK" sz="4100"/>
              <a:t>De har det anderledes svært…..</a:t>
            </a:r>
          </a:p>
        </p:txBody>
      </p:sp>
      <p:sp>
        <p:nvSpPr>
          <p:cNvPr id="3" name="Pladsholder til indhold 2">
            <a:extLst>
              <a:ext uri="{FF2B5EF4-FFF2-40B4-BE49-F238E27FC236}">
                <a16:creationId xmlns:a16="http://schemas.microsoft.com/office/drawing/2014/main" id="{4CF69B40-B910-4107-AC95-30B2788C7EB2}"/>
              </a:ext>
            </a:extLst>
          </p:cNvPr>
          <p:cNvSpPr>
            <a:spLocks noGrp="1"/>
          </p:cNvSpPr>
          <p:nvPr>
            <p:ph idx="1"/>
          </p:nvPr>
        </p:nvSpPr>
        <p:spPr>
          <a:xfrm>
            <a:off x="429369" y="1553487"/>
            <a:ext cx="5035164" cy="3089379"/>
          </a:xfrm>
        </p:spPr>
        <p:txBody>
          <a:bodyPr anchor="t">
            <a:normAutofit/>
          </a:bodyPr>
          <a:lstStyle/>
          <a:p>
            <a:r>
              <a:rPr lang="da-DK" sz="2400" b="0" i="0" dirty="0">
                <a:effectLst/>
                <a:latin typeface="ff-meta-serif-web-pro"/>
              </a:rPr>
              <a:t>“Vi orienterer os mere mod idealer end regler i dag. Regler kan man overholde, men det kan du ikke med idealer, derfor er du aldrig god nok. Og det er det ord, der går igen. Man har ikke gjort nok. Hvornår er man en god nok datter, elev, kæreste? Hvornår er jeg smuk nok, glad nok, sund nok?”(Christian Hjortkjær)</a:t>
            </a:r>
          </a:p>
          <a:p>
            <a:endParaRPr lang="da-DK" sz="1700" dirty="0">
              <a:latin typeface="ff-meta-serif-web-pro"/>
            </a:endParaRPr>
          </a:p>
          <a:p>
            <a:endParaRPr lang="da-DK" sz="1700" dirty="0"/>
          </a:p>
        </p:txBody>
      </p:sp>
      <p:pic>
        <p:nvPicPr>
          <p:cNvPr id="4" name="Picture 2" descr="Svært fag og store udfordringer? Sådan kan du forbedre dig! - GoTutor">
            <a:extLst>
              <a:ext uri="{FF2B5EF4-FFF2-40B4-BE49-F238E27FC236}">
                <a16:creationId xmlns:a16="http://schemas.microsoft.com/office/drawing/2014/main" id="{43C5B77A-1831-4033-B595-2362C18438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62" r="20052" b="-1"/>
          <a:stretch/>
        </p:blipFill>
        <p:spPr bwMode="auto">
          <a:xfrm>
            <a:off x="5756743" y="1570482"/>
            <a:ext cx="2955798"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1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72BF783-FD33-4AB2-BC9C-A4D72F1DFC2E}"/>
              </a:ext>
            </a:extLst>
          </p:cNvPr>
          <p:cNvGraphicFramePr/>
          <p:nvPr/>
        </p:nvGraphicFramePr>
        <p:xfrm>
          <a:off x="1025237" y="193963"/>
          <a:ext cx="7225145" cy="47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Lige pilforbindelse 5">
            <a:extLst>
              <a:ext uri="{FF2B5EF4-FFF2-40B4-BE49-F238E27FC236}">
                <a16:creationId xmlns:a16="http://schemas.microsoft.com/office/drawing/2014/main" id="{F36CE860-4971-4E02-9877-A2FE64696129}"/>
              </a:ext>
            </a:extLst>
          </p:cNvPr>
          <p:cNvCxnSpPr/>
          <p:nvPr/>
        </p:nvCxnSpPr>
        <p:spPr>
          <a:xfrm>
            <a:off x="9601200" y="132310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6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62061-F5D8-9AB6-5120-C7CCF75E91D8}"/>
              </a:ext>
            </a:extLst>
          </p:cNvPr>
          <p:cNvSpPr>
            <a:spLocks noGrp="1"/>
          </p:cNvSpPr>
          <p:nvPr>
            <p:ph type="title"/>
          </p:nvPr>
        </p:nvSpPr>
        <p:spPr/>
        <p:txBody>
          <a:bodyPr>
            <a:normAutofit fontScale="90000"/>
          </a:bodyPr>
          <a:lstStyle/>
          <a:p>
            <a:pPr algn="ctr"/>
            <a:r>
              <a:rPr lang="da-DK" dirty="0" err="1"/>
              <a:t>Emerging</a:t>
            </a:r>
            <a:r>
              <a:rPr lang="da-DK" dirty="0"/>
              <a:t> </a:t>
            </a:r>
            <a:r>
              <a:rPr lang="da-DK" dirty="0" err="1"/>
              <a:t>Adulthood</a:t>
            </a:r>
            <a:r>
              <a:rPr lang="da-DK" dirty="0"/>
              <a:t> – et ungdomsliv med mange skift (16/17-25-årige)</a:t>
            </a:r>
            <a:br>
              <a:rPr lang="da-DK" dirty="0"/>
            </a:br>
            <a:endParaRPr lang="da-DK" dirty="0"/>
          </a:p>
        </p:txBody>
      </p:sp>
      <p:sp>
        <p:nvSpPr>
          <p:cNvPr id="3" name="Pladsholder til indhold 2">
            <a:extLst>
              <a:ext uri="{FF2B5EF4-FFF2-40B4-BE49-F238E27FC236}">
                <a16:creationId xmlns:a16="http://schemas.microsoft.com/office/drawing/2014/main" id="{2B3EF85A-F836-512B-F618-9EE020E1DFB8}"/>
              </a:ext>
            </a:extLst>
          </p:cNvPr>
          <p:cNvSpPr>
            <a:spLocks noGrp="1"/>
          </p:cNvSpPr>
          <p:nvPr>
            <p:ph idx="1"/>
          </p:nvPr>
        </p:nvSpPr>
        <p:spPr/>
        <p:txBody>
          <a:bodyPr>
            <a:normAutofit lnSpcReduction="10000"/>
          </a:bodyPr>
          <a:lstStyle/>
          <a:p>
            <a:pPr marL="0" indent="0">
              <a:buNone/>
            </a:pPr>
            <a:r>
              <a:rPr lang="da-DK" dirty="0"/>
              <a:t>Livet for 16/17-25-årige er præget af:</a:t>
            </a:r>
          </a:p>
          <a:p>
            <a:pPr marL="0" indent="0">
              <a:buNone/>
            </a:pPr>
            <a:r>
              <a:rPr lang="da-DK" dirty="0"/>
              <a:t>- Man siger farvel til barndommens og </a:t>
            </a:r>
            <a:r>
              <a:rPr lang="da-DK" dirty="0" err="1"/>
              <a:t>teenagetidensv</a:t>
            </a:r>
            <a:r>
              <a:rPr lang="da-DK" dirty="0"/>
              <a:t> ”givne” fællesskaber( skole, foreningsliv m.v.)</a:t>
            </a:r>
          </a:p>
          <a:p>
            <a:pPr marL="0" indent="0">
              <a:buNone/>
            </a:pPr>
            <a:r>
              <a:rPr lang="da-DK" dirty="0"/>
              <a:t>- Man </a:t>
            </a:r>
            <a:r>
              <a:rPr lang="da-DK" dirty="0" err="1"/>
              <a:t>frigører</a:t>
            </a:r>
            <a:r>
              <a:rPr lang="da-DK" dirty="0"/>
              <a:t> sig fra forældrene – og at forældrene frigør sig fra deres </a:t>
            </a:r>
            <a:r>
              <a:rPr lang="da-DK" dirty="0" err="1"/>
              <a:t>børn….og</a:t>
            </a:r>
            <a:r>
              <a:rPr lang="da-DK" dirty="0"/>
              <a:t> overgår fra at være opdrager til logistikchef…..</a:t>
            </a:r>
          </a:p>
          <a:p>
            <a:pPr marL="0" indent="0">
              <a:buNone/>
            </a:pPr>
            <a:r>
              <a:rPr lang="da-DK" dirty="0"/>
              <a:t>- Manat man skal udforske sig selv og finde ud af, hvem man er. </a:t>
            </a:r>
          </a:p>
          <a:p>
            <a:pPr marL="0" indent="0">
              <a:buNone/>
            </a:pPr>
            <a:r>
              <a:rPr lang="da-DK" dirty="0"/>
              <a:t>- Man bevæger sig i retning af horisontale til mere </a:t>
            </a:r>
            <a:r>
              <a:rPr lang="da-DK" dirty="0" err="1"/>
              <a:t>intergenerationelle</a:t>
            </a:r>
            <a:r>
              <a:rPr lang="da-DK" dirty="0"/>
              <a:t> fællesskaber</a:t>
            </a:r>
          </a:p>
          <a:p>
            <a:pPr marL="0" indent="0">
              <a:buNone/>
            </a:pPr>
            <a:r>
              <a:rPr lang="da-DK" dirty="0"/>
              <a:t>- For nogle forstærkes de sociale bånd – mens en voksende gruppe kæmper med ufrivillig ensomhed</a:t>
            </a:r>
          </a:p>
          <a:p>
            <a:pPr marL="0" indent="0">
              <a:buNone/>
            </a:pPr>
            <a:endParaRPr lang="da-DK" dirty="0"/>
          </a:p>
        </p:txBody>
      </p:sp>
    </p:spTree>
    <p:extLst>
      <p:ext uri="{BB962C8B-B14F-4D97-AF65-F5344CB8AC3E}">
        <p14:creationId xmlns:p14="http://schemas.microsoft.com/office/powerpoint/2010/main" val="400443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26645-8988-4F14-B2ED-70C7B717BBB2}"/>
              </a:ext>
            </a:extLst>
          </p:cNvPr>
          <p:cNvSpPr>
            <a:spLocks noGrp="1"/>
          </p:cNvSpPr>
          <p:nvPr>
            <p:ph type="title"/>
          </p:nvPr>
        </p:nvSpPr>
        <p:spPr>
          <a:xfrm>
            <a:off x="3096276" y="3391617"/>
            <a:ext cx="3703452" cy="1022411"/>
          </a:xfrm>
        </p:spPr>
        <p:txBody>
          <a:bodyPr vert="horz" lIns="91440" tIns="45720" rIns="91440" bIns="45720" rtlCol="0" anchor="t">
            <a:normAutofit/>
          </a:bodyPr>
          <a:lstStyle/>
          <a:p>
            <a:pPr defTabSz="914400"/>
            <a:r>
              <a:rPr lang="en-US" kern="1200" dirty="0" err="1">
                <a:solidFill>
                  <a:schemeClr val="tx1"/>
                </a:solidFill>
                <a:latin typeface="+mj-lt"/>
                <a:ea typeface="+mj-ea"/>
                <a:cs typeface="+mj-cs"/>
              </a:rPr>
              <a:t>Når</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jeg</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ikke</a:t>
            </a:r>
            <a:r>
              <a:rPr lang="en-US" kern="1200" dirty="0">
                <a:solidFill>
                  <a:schemeClr val="tx1"/>
                </a:solidFill>
                <a:latin typeface="+mj-lt"/>
                <a:ea typeface="+mj-ea"/>
                <a:cs typeface="+mj-cs"/>
              </a:rPr>
              <a:t> er I </a:t>
            </a:r>
            <a:r>
              <a:rPr lang="en-US" kern="1200" dirty="0" err="1">
                <a:solidFill>
                  <a:schemeClr val="tx1"/>
                </a:solidFill>
                <a:latin typeface="+mj-lt"/>
                <a:ea typeface="+mj-ea"/>
                <a:cs typeface="+mj-cs"/>
              </a:rPr>
              <a:t>Århus</a:t>
            </a:r>
            <a:r>
              <a:rPr lang="en-US" kern="1200" dirty="0">
                <a:solidFill>
                  <a:schemeClr val="tx1"/>
                </a:solidFill>
                <a:latin typeface="+mj-lt"/>
                <a:ea typeface="+mj-ea"/>
                <a:cs typeface="+mj-cs"/>
              </a:rPr>
              <a:t>…..</a:t>
            </a:r>
          </a:p>
        </p:txBody>
      </p:sp>
      <p:sp>
        <p:nvSpPr>
          <p:cNvPr id="2055" name="Freeform: Shape 205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Freeform: Shape 205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NCC's blog">
            <a:extLst>
              <a:ext uri="{FF2B5EF4-FFF2-40B4-BE49-F238E27FC236}">
                <a16:creationId xmlns:a16="http://schemas.microsoft.com/office/drawing/2014/main" id="{688C23A3-B31F-CB43-D56F-3519F8E1D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49" r="3" b="3"/>
          <a:stretch/>
        </p:blipFill>
        <p:spPr bwMode="auto">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extLst>
            <a:ext uri="{909E8E84-426E-40DD-AFC4-6F175D3DCCD1}">
              <a14:hiddenFill xmlns:a14="http://schemas.microsoft.com/office/drawing/2010/main">
                <a:solidFill>
                  <a:srgbClr val="FFFFFF"/>
                </a:solidFill>
              </a14:hiddenFill>
            </a:ext>
          </a:extLst>
        </p:spPr>
      </p:pic>
      <p:pic>
        <p:nvPicPr>
          <p:cNvPr id="8" name="Billede 7">
            <a:extLst>
              <a:ext uri="{FF2B5EF4-FFF2-40B4-BE49-F238E27FC236}">
                <a16:creationId xmlns:a16="http://schemas.microsoft.com/office/drawing/2014/main" id="{72287AEF-67C4-6D0F-9A63-B26BE399BF66}"/>
              </a:ext>
            </a:extLst>
          </p:cNvPr>
          <p:cNvPicPr>
            <a:picLocks noChangeAspect="1"/>
          </p:cNvPicPr>
          <p:nvPr/>
        </p:nvPicPr>
        <p:blipFill rotWithShape="1">
          <a:blip r:embed="rId3"/>
          <a:srcRect l="33669" r="25315"/>
          <a:stretch/>
        </p:blipFill>
        <p:spPr>
          <a:xfrm>
            <a:off x="20" y="1716248"/>
            <a:ext cx="2673458"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059" name="Oval 205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0725" y="420987"/>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København Futsal | Copenhagen">
            <a:extLst>
              <a:ext uri="{FF2B5EF4-FFF2-40B4-BE49-F238E27FC236}">
                <a16:creationId xmlns:a16="http://schemas.microsoft.com/office/drawing/2014/main" id="{5F9ED38C-72F8-802F-CD3F-00EA9F0568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
          <a:stretch/>
        </p:blipFill>
        <p:spPr bwMode="auto">
          <a:xfrm>
            <a:off x="4144169" y="544431"/>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9"/>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Et billede, der indeholder tekst, logo, symbol, emblem&#10;&#10;Automatisk genereret beskrivelse">
            <a:extLst>
              <a:ext uri="{FF2B5EF4-FFF2-40B4-BE49-F238E27FC236}">
                <a16:creationId xmlns:a16="http://schemas.microsoft.com/office/drawing/2014/main" id="{4C99C5D6-FBAC-4D50-AE7C-7F06544260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82" r="3759" b="6"/>
          <a:stretch/>
        </p:blipFill>
        <p:spPr bwMode="auto">
          <a:xfrm>
            <a:off x="6689070" y="-3248"/>
            <a:ext cx="2454929" cy="253791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extLst>
            <a:ext uri="{909E8E84-426E-40DD-AFC4-6F175D3DCCD1}">
              <a14:hiddenFill xmlns:a14="http://schemas.microsoft.com/office/drawing/2010/main">
                <a:solidFill>
                  <a:srgbClr val="FFFFFF"/>
                </a:solidFill>
              </a14:hiddenFill>
            </a:ext>
          </a:extLst>
        </p:spPr>
      </p:pic>
      <p:sp>
        <p:nvSpPr>
          <p:cNvPr id="2063" name="Freeform: Shape 2062">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2930563"/>
            <a:ext cx="2244502" cy="2212937"/>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ladsholder til indhold 15" descr="Et billede, der indeholder logo&#10;&#10;Automatisk genereret beskrivelse">
            <a:extLst>
              <a:ext uri="{FF2B5EF4-FFF2-40B4-BE49-F238E27FC236}">
                <a16:creationId xmlns:a16="http://schemas.microsoft.com/office/drawing/2014/main" id="{F884E475-55AB-7128-13F6-54C3F37726CA}"/>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20669" r="21031" b="-1"/>
          <a:stretch/>
        </p:blipFill>
        <p:spPr>
          <a:xfrm>
            <a:off x="7022427" y="3053491"/>
            <a:ext cx="2121573"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10" name="Pladsholder til indhold 15" descr="Et billede, der indeholder logo&#10;&#10;Automatisk genereret beskrivelse">
            <a:extLst>
              <a:ext uri="{FF2B5EF4-FFF2-40B4-BE49-F238E27FC236}">
                <a16:creationId xmlns:a16="http://schemas.microsoft.com/office/drawing/2014/main" id="{AE911025-988B-A2CE-4DA5-F7498039B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70" y="591207"/>
            <a:ext cx="706571" cy="405800"/>
          </a:xfrm>
          <a:prstGeom prst="rect">
            <a:avLst/>
          </a:prstGeom>
        </p:spPr>
      </p:pic>
      <p:pic>
        <p:nvPicPr>
          <p:cNvPr id="4" name="Picture 2" descr="Et billede, der indeholder Font/skrifttype, tekst, skærmbillede, Grafik&#10;&#10;Automatisk genereret beskrivelse">
            <a:extLst>
              <a:ext uri="{FF2B5EF4-FFF2-40B4-BE49-F238E27FC236}">
                <a16:creationId xmlns:a16="http://schemas.microsoft.com/office/drawing/2014/main" id="{B382D30A-034C-6E86-03DC-384D3079CA6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2970" y="598098"/>
            <a:ext cx="706571" cy="39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93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F74E1D-413B-6F5D-6944-80FBBD60293C}"/>
              </a:ext>
            </a:extLst>
          </p:cNvPr>
          <p:cNvSpPr>
            <a:spLocks noGrp="1"/>
          </p:cNvSpPr>
          <p:nvPr>
            <p:ph type="title"/>
          </p:nvPr>
        </p:nvSpPr>
        <p:spPr>
          <a:xfrm>
            <a:off x="5054346" y="478566"/>
            <a:ext cx="3614166" cy="1107601"/>
          </a:xfrm>
        </p:spPr>
        <p:txBody>
          <a:bodyPr vert="horz" lIns="91440" tIns="45720" rIns="91440" bIns="45720" rtlCol="0" anchor="b">
            <a:normAutofit/>
          </a:bodyPr>
          <a:lstStyle/>
          <a:p>
            <a:pPr defTabSz="914400"/>
            <a:endParaRPr lang="en-US" sz="4100" kern="1200" dirty="0">
              <a:solidFill>
                <a:schemeClr val="tx1"/>
              </a:solidFill>
              <a:latin typeface="+mj-lt"/>
              <a:ea typeface="+mj-ea"/>
              <a:cs typeface="+mj-cs"/>
            </a:endParaRPr>
          </a:p>
        </p:txBody>
      </p:sp>
      <p:pic>
        <p:nvPicPr>
          <p:cNvPr id="4" name="Picture 2" descr="Unge i Region H drikker og ryger mindre: Alligevel er eksperter og  Regionrådsformand bekymret | TV 2 Kosmopol">
            <a:extLst>
              <a:ext uri="{FF2B5EF4-FFF2-40B4-BE49-F238E27FC236}">
                <a16:creationId xmlns:a16="http://schemas.microsoft.com/office/drawing/2014/main" id="{77C38BE5-31B1-6C2B-2F5C-68E6AE08D5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939"/>
          <a:stretch/>
        </p:blipFill>
        <p:spPr bwMode="auto">
          <a:xfrm>
            <a:off x="508002" y="480060"/>
            <a:ext cx="4024627" cy="4183380"/>
          </a:xfrm>
          <a:prstGeom prst="rect">
            <a:avLst/>
          </a:prstGeom>
          <a:noFill/>
          <a:extLst>
            <a:ext uri="{909E8E84-426E-40DD-AFC4-6F175D3DCCD1}">
              <a14:hiddenFill xmlns:a14="http://schemas.microsoft.com/office/drawing/2010/main">
                <a:solidFill>
                  <a:srgbClr val="FFFFFF"/>
                </a:solidFill>
              </a14:hiddenFill>
            </a:ext>
          </a:extLst>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felt 5">
            <a:extLst>
              <a:ext uri="{FF2B5EF4-FFF2-40B4-BE49-F238E27FC236}">
                <a16:creationId xmlns:a16="http://schemas.microsoft.com/office/drawing/2014/main" id="{49841063-4878-B6FA-8FF7-56BA68917F0E}"/>
              </a:ext>
            </a:extLst>
          </p:cNvPr>
          <p:cNvSpPr txBox="1"/>
          <p:nvPr/>
        </p:nvSpPr>
        <p:spPr>
          <a:xfrm>
            <a:off x="5054346" y="1998664"/>
            <a:ext cx="3614166" cy="2663092"/>
          </a:xfrm>
          <a:prstGeom prst="rect">
            <a:avLst/>
          </a:prstGeom>
        </p:spPr>
        <p:txBody>
          <a:bodyPr vert="horz" lIns="91440" tIns="45720" rIns="91440" bIns="45720" rtlCol="0" anchor="t">
            <a:noAutofit/>
          </a:bodyPr>
          <a:lstStyle/>
          <a:p>
            <a:pPr defTabSz="914400">
              <a:lnSpc>
                <a:spcPct val="90000"/>
              </a:lnSpc>
              <a:spcAft>
                <a:spcPts val="600"/>
              </a:spcAft>
            </a:pPr>
            <a:r>
              <a:rPr lang="en-US" sz="2400" dirty="0" err="1"/>
              <a:t>Færre</a:t>
            </a:r>
            <a:r>
              <a:rPr lang="en-US" sz="2400" dirty="0"/>
              <a:t> </a:t>
            </a:r>
            <a:r>
              <a:rPr lang="en-US" sz="2400" dirty="0" err="1"/>
              <a:t>pejlemærker</a:t>
            </a:r>
            <a:r>
              <a:rPr lang="en-US" sz="2400" dirty="0"/>
              <a:t> i </a:t>
            </a:r>
            <a:r>
              <a:rPr lang="en-US" sz="2400" dirty="0" err="1"/>
              <a:t>hverdagen</a:t>
            </a:r>
            <a:r>
              <a:rPr lang="en-US" sz="2400" dirty="0"/>
              <a:t> og </a:t>
            </a:r>
            <a:r>
              <a:rPr lang="en-US" sz="2400" dirty="0" err="1"/>
              <a:t>forpligtigelser</a:t>
            </a:r>
            <a:r>
              <a:rPr lang="en-US" sz="2400" dirty="0"/>
              <a:t> over for </a:t>
            </a:r>
            <a:r>
              <a:rPr lang="en-US" sz="2400" dirty="0" err="1"/>
              <a:t>andre</a:t>
            </a:r>
            <a:r>
              <a:rPr lang="en-US" sz="2400" dirty="0"/>
              <a:t>……og </a:t>
            </a:r>
            <a:r>
              <a:rPr lang="en-US" sz="2400" dirty="0" err="1"/>
              <a:t>flere</a:t>
            </a:r>
            <a:r>
              <a:rPr lang="en-US" sz="2400" dirty="0"/>
              <a:t> </a:t>
            </a:r>
            <a:r>
              <a:rPr lang="en-US" sz="2400" dirty="0" err="1"/>
              <a:t>lejligheder</a:t>
            </a:r>
            <a:r>
              <a:rPr lang="en-US" sz="2400" dirty="0"/>
              <a:t> </a:t>
            </a:r>
            <a:r>
              <a:rPr lang="en-US" sz="2400" dirty="0" err="1"/>
              <a:t>til</a:t>
            </a:r>
            <a:r>
              <a:rPr lang="en-US" sz="2400" dirty="0"/>
              <a:t> hygge, fest, alcohol……</a:t>
            </a:r>
          </a:p>
        </p:txBody>
      </p:sp>
    </p:spTree>
    <p:extLst>
      <p:ext uri="{BB962C8B-B14F-4D97-AF65-F5344CB8AC3E}">
        <p14:creationId xmlns:p14="http://schemas.microsoft.com/office/powerpoint/2010/main" val="335662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Freeform: Shape 513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4632" cy="154637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E37F7BE-0EBB-9013-8806-96F9AD667B46}"/>
              </a:ext>
            </a:extLst>
          </p:cNvPr>
          <p:cNvSpPr>
            <a:spLocks noGrp="1"/>
          </p:cNvSpPr>
          <p:nvPr>
            <p:ph type="title"/>
          </p:nvPr>
        </p:nvSpPr>
        <p:spPr>
          <a:xfrm>
            <a:off x="852775" y="457197"/>
            <a:ext cx="7044316" cy="998131"/>
          </a:xfrm>
        </p:spPr>
        <p:txBody>
          <a:bodyPr>
            <a:normAutofit/>
          </a:bodyPr>
          <a:lstStyle/>
          <a:p>
            <a:r>
              <a:rPr lang="da-DK"/>
              <a:t>Håb og bristede illusioner...</a:t>
            </a:r>
          </a:p>
        </p:txBody>
      </p:sp>
      <p:sp>
        <p:nvSpPr>
          <p:cNvPr id="3" name="Pladsholder til indhold 2">
            <a:extLst>
              <a:ext uri="{FF2B5EF4-FFF2-40B4-BE49-F238E27FC236}">
                <a16:creationId xmlns:a16="http://schemas.microsoft.com/office/drawing/2014/main" id="{EAC73826-0BE1-0369-817C-3AEE275947C9}"/>
              </a:ext>
            </a:extLst>
          </p:cNvPr>
          <p:cNvSpPr>
            <a:spLocks noGrp="1"/>
          </p:cNvSpPr>
          <p:nvPr>
            <p:ph idx="1"/>
          </p:nvPr>
        </p:nvSpPr>
        <p:spPr>
          <a:xfrm>
            <a:off x="893912" y="1266206"/>
            <a:ext cx="3719225" cy="3755620"/>
          </a:xfrm>
        </p:spPr>
        <p:txBody>
          <a:bodyPr>
            <a:normAutofit/>
          </a:bodyPr>
          <a:lstStyle/>
          <a:p>
            <a:pPr marL="0" indent="0">
              <a:buNone/>
            </a:pPr>
            <a:r>
              <a:rPr lang="da-DK" sz="1400" dirty="0"/>
              <a:t>- </a:t>
            </a:r>
            <a:r>
              <a:rPr lang="da-DK" sz="1600" dirty="0"/>
              <a:t>For en gruppe betyder det at en del skal prøves af, og er dermed en periode  præget af </a:t>
            </a:r>
            <a:r>
              <a:rPr lang="da-DK" sz="1600" dirty="0">
                <a:solidFill>
                  <a:schemeClr val="accent4"/>
                </a:solidFill>
              </a:rPr>
              <a:t>ustabilitet og omskiftelighed</a:t>
            </a:r>
            <a:r>
              <a:rPr lang="da-DK" sz="1600" dirty="0"/>
              <a:t>, mens det for en voksende gruppe er en periode hvor man i nogen grad søger det </a:t>
            </a:r>
            <a:r>
              <a:rPr lang="da-DK" sz="1600" dirty="0">
                <a:solidFill>
                  <a:schemeClr val="accent4"/>
                </a:solidFill>
              </a:rPr>
              <a:t>trygge</a:t>
            </a:r>
            <a:r>
              <a:rPr lang="da-DK" sz="1600" dirty="0"/>
              <a:t>….</a:t>
            </a:r>
          </a:p>
          <a:p>
            <a:pPr marL="0" indent="0">
              <a:buNone/>
            </a:pPr>
            <a:r>
              <a:rPr lang="da-DK" sz="1600" dirty="0"/>
              <a:t>- En livsfase som for nogen er kendetegnet </a:t>
            </a:r>
            <a:r>
              <a:rPr lang="da-DK" sz="1600" dirty="0">
                <a:solidFill>
                  <a:schemeClr val="accent4"/>
                </a:solidFill>
              </a:rPr>
              <a:t>ved håb, store forventninger og frihed til at gøre, lige hvad man vil </a:t>
            </a:r>
            <a:r>
              <a:rPr lang="da-DK" sz="1600" dirty="0"/>
              <a:t>- men er også præget af meget usikkerhed og forvirring om de mange valg- og for andre en oplevelse af, </a:t>
            </a:r>
            <a:r>
              <a:rPr lang="da-DK" sz="1600" dirty="0">
                <a:solidFill>
                  <a:schemeClr val="accent4"/>
                </a:solidFill>
              </a:rPr>
              <a:t>at de mange valg reelt viste sig at være noget der gjaldt for andre…</a:t>
            </a:r>
            <a:r>
              <a:rPr lang="da-DK" sz="1600" dirty="0"/>
              <a:t>. (Arnett, 2004; </a:t>
            </a:r>
            <a:r>
              <a:rPr lang="da-DK" sz="1600" dirty="0" err="1"/>
              <a:t>Haugegaard</a:t>
            </a:r>
            <a:r>
              <a:rPr lang="da-DK" sz="1600" dirty="0"/>
              <a:t> &amp; Østergaard 2023). </a:t>
            </a:r>
          </a:p>
          <a:p>
            <a:endParaRPr lang="da-DK" sz="1400" dirty="0"/>
          </a:p>
        </p:txBody>
      </p:sp>
      <p:pic>
        <p:nvPicPr>
          <p:cNvPr id="5124" name="Picture 4" descr="Håb - Outsideren">
            <a:extLst>
              <a:ext uri="{FF2B5EF4-FFF2-40B4-BE49-F238E27FC236}">
                <a16:creationId xmlns:a16="http://schemas.microsoft.com/office/drawing/2014/main" id="{7C9EABE6-1174-9F59-596D-51892902AC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525" y="2267792"/>
            <a:ext cx="3591379" cy="1558721"/>
          </a:xfrm>
          <a:prstGeom prst="rect">
            <a:avLst/>
          </a:prstGeom>
          <a:noFill/>
          <a:extLst>
            <a:ext uri="{909E8E84-426E-40DD-AFC4-6F175D3DCCD1}">
              <a14:hiddenFill xmlns:a14="http://schemas.microsoft.com/office/drawing/2010/main">
                <a:solidFill>
                  <a:srgbClr val="FFFFFF"/>
                </a:solidFill>
              </a14:hiddenFill>
            </a:ext>
          </a:extLst>
        </p:spPr>
      </p:pic>
      <p:sp>
        <p:nvSpPr>
          <p:cNvPr id="5138" name="Freeform: Shape 513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4657060"/>
            <a:ext cx="5107781" cy="486440"/>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988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3"/>
          </p:nvPr>
        </p:nvSpPr>
        <p:spPr/>
        <p:txBody>
          <a:bodyPr/>
          <a:lstStyle/>
          <a:p>
            <a:pPr>
              <a:defRPr/>
            </a:pPr>
            <a:r>
              <a:rPr lang="en-GB"/>
              <a:t>Noemi Katznelson, nka@learning.aau.dk</a:t>
            </a:r>
            <a:endParaRPr lang="en-GB" sz="825" dirty="0"/>
          </a:p>
        </p:txBody>
      </p:sp>
      <p:sp>
        <p:nvSpPr>
          <p:cNvPr id="5" name="Pladsholder til tekst 4"/>
          <p:cNvSpPr>
            <a:spLocks noGrp="1"/>
          </p:cNvSpPr>
          <p:nvPr>
            <p:ph type="body" sz="quarter" idx="11"/>
          </p:nvPr>
        </p:nvSpPr>
        <p:spPr>
          <a:xfrm>
            <a:off x="348503" y="1194483"/>
            <a:ext cx="4607960" cy="3271585"/>
          </a:xfrm>
        </p:spPr>
        <p:txBody>
          <a:bodyPr>
            <a:normAutofit fontScale="32500" lnSpcReduction="20000"/>
          </a:bodyPr>
          <a:lstStyle/>
          <a:p>
            <a:pPr marL="1371600" lvl="4" indent="0" algn="ctr">
              <a:buNone/>
            </a:pPr>
            <a:endParaRPr lang="da-DK" dirty="0"/>
          </a:p>
          <a:p>
            <a:pPr marL="1371600" lvl="4" indent="0" algn="ctr">
              <a:buNone/>
            </a:pPr>
            <a:endParaRPr lang="da-DK" dirty="0"/>
          </a:p>
          <a:p>
            <a:pPr marL="0" indent="0" algn="ctr">
              <a:buNone/>
            </a:pPr>
            <a:r>
              <a:rPr lang="da-DK" sz="6000" b="1" dirty="0">
                <a:solidFill>
                  <a:srgbClr val="FF0000"/>
                </a:solidFill>
              </a:rPr>
              <a:t> </a:t>
            </a:r>
          </a:p>
          <a:p>
            <a:pPr>
              <a:lnSpc>
                <a:spcPct val="107000"/>
              </a:lnSpc>
              <a:spcBef>
                <a:spcPts val="150"/>
              </a:spcBef>
            </a:pPr>
            <a:r>
              <a:rPr lang="da-DK" sz="6000" dirty="0"/>
              <a:t>Integration i fællesskaber er helt afgørende for de fleste menneskers oplevelse af livskvalitet.….</a:t>
            </a:r>
          </a:p>
          <a:p>
            <a:pPr>
              <a:lnSpc>
                <a:spcPct val="107000"/>
              </a:lnSpc>
              <a:spcBef>
                <a:spcPts val="150"/>
              </a:spcBef>
            </a:pPr>
            <a:r>
              <a:rPr lang="da-DK" sz="6000" dirty="0"/>
              <a:t>Unges fællesskaber er allestedsnærværende og  er både ”lette” og arbejdskrævende at blive en del af…</a:t>
            </a:r>
          </a:p>
          <a:p>
            <a:pPr>
              <a:lnSpc>
                <a:spcPct val="107000"/>
              </a:lnSpc>
              <a:spcBef>
                <a:spcPts val="150"/>
              </a:spcBef>
            </a:pPr>
            <a:r>
              <a:rPr lang="da-DK" sz="6000" dirty="0"/>
              <a:t>Nogen opbygger stadig flere og stærkere fællesskaber, mens andre kæmper med nedbrud efter nedbrud – og det rammer ikke tilfældigt!</a:t>
            </a:r>
          </a:p>
          <a:p>
            <a:pPr>
              <a:lnSpc>
                <a:spcPct val="107000"/>
              </a:lnSpc>
              <a:spcBef>
                <a:spcPts val="150"/>
              </a:spcBef>
            </a:pPr>
            <a:endParaRPr lang="da-DK" sz="6000" dirty="0"/>
          </a:p>
          <a:p>
            <a:pPr>
              <a:lnSpc>
                <a:spcPct val="107000"/>
              </a:lnSpc>
              <a:spcBef>
                <a:spcPts val="150"/>
              </a:spcBef>
            </a:pPr>
            <a:endParaRPr lang="da-DK" sz="6000" dirty="0"/>
          </a:p>
          <a:p>
            <a:pPr>
              <a:lnSpc>
                <a:spcPct val="107000"/>
              </a:lnSpc>
              <a:spcBef>
                <a:spcPts val="150"/>
              </a:spcBef>
            </a:pPr>
            <a:endParaRPr lang="da-DK" sz="6000" dirty="0"/>
          </a:p>
          <a:p>
            <a:pPr lvl="4">
              <a:lnSpc>
                <a:spcPct val="107000"/>
              </a:lnSpc>
              <a:spcBef>
                <a:spcPts val="150"/>
              </a:spcBef>
            </a:pPr>
            <a:endParaRPr lang="da-DK" sz="3000" dirty="0"/>
          </a:p>
          <a:p>
            <a:pPr lvl="4">
              <a:lnSpc>
                <a:spcPct val="107000"/>
              </a:lnSpc>
              <a:spcBef>
                <a:spcPts val="150"/>
              </a:spcBef>
            </a:pPr>
            <a:endParaRPr lang="da-DK" sz="3000" dirty="0"/>
          </a:p>
          <a:p>
            <a:pPr lvl="4"/>
            <a:endParaRPr lang="da-DK" sz="3000" dirty="0">
              <a:latin typeface="Calibri Light" panose="020F0302020204030204" pitchFamily="34" charset="0"/>
              <a:ea typeface="Times New Roman" panose="02020603050405020304" pitchFamily="18" charset="0"/>
              <a:cs typeface="Times New Roman" panose="02020603050405020304" pitchFamily="18" charset="0"/>
            </a:endParaRPr>
          </a:p>
          <a:p>
            <a:pPr marL="1371600" lvl="4" indent="0" algn="ctr">
              <a:buNone/>
            </a:pPr>
            <a:endParaRPr lang="da-DK" sz="3000" b="1" dirty="0">
              <a:solidFill>
                <a:srgbClr val="FF0000"/>
              </a:solidFill>
            </a:endParaRPr>
          </a:p>
        </p:txBody>
      </p:sp>
      <p:graphicFrame>
        <p:nvGraphicFramePr>
          <p:cNvPr id="3" name="Pladsholder til billede 4">
            <a:extLst>
              <a:ext uri="{FF2B5EF4-FFF2-40B4-BE49-F238E27FC236}">
                <a16:creationId xmlns:a16="http://schemas.microsoft.com/office/drawing/2014/main" id="{4BDE6E7E-E20E-29FE-DD6D-48EA7DB18D65}"/>
              </a:ext>
            </a:extLst>
          </p:cNvPr>
          <p:cNvGraphicFramePr>
            <a:graphicFrameLocks noGrp="1"/>
          </p:cNvGraphicFramePr>
          <p:nvPr>
            <p:ph type="pic" sz="quarter" idx="10"/>
          </p:nvPr>
        </p:nvGraphicFramePr>
        <p:xfrm>
          <a:off x="5049982" y="305493"/>
          <a:ext cx="4094018" cy="4280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2">
            <a:extLst>
              <a:ext uri="{FF2B5EF4-FFF2-40B4-BE49-F238E27FC236}">
                <a16:creationId xmlns:a16="http://schemas.microsoft.com/office/drawing/2014/main" id="{64E080C5-543C-9D54-E181-834EB729018B}"/>
              </a:ext>
            </a:extLst>
          </p:cNvPr>
          <p:cNvSpPr>
            <a:spLocks noGrp="1"/>
          </p:cNvSpPr>
          <p:nvPr>
            <p:ph type="ctrTitle"/>
          </p:nvPr>
        </p:nvSpPr>
        <p:spPr>
          <a:xfrm>
            <a:off x="386941" y="531424"/>
            <a:ext cx="3442295" cy="768926"/>
          </a:xfrm>
        </p:spPr>
        <p:txBody>
          <a:bodyPr vert="horz" lIns="68580" tIns="34290" rIns="68580" bIns="34290" rtlCol="0" anchor="ctr" anchorCtr="0">
            <a:normAutofit/>
          </a:bodyPr>
          <a:lstStyle/>
          <a:p>
            <a:pPr algn="ctr"/>
            <a:r>
              <a:rPr lang="da-DK" sz="2100" b="1" dirty="0">
                <a:cs typeface="Calibri" panose="020F0502020204030204" pitchFamily="34" charset="0"/>
              </a:rPr>
              <a:t>Fællesskaber på godt og ondt…..</a:t>
            </a:r>
          </a:p>
        </p:txBody>
      </p:sp>
      <p:cxnSp>
        <p:nvCxnSpPr>
          <p:cNvPr id="6" name="Lige forbindelse 5">
            <a:extLst>
              <a:ext uri="{FF2B5EF4-FFF2-40B4-BE49-F238E27FC236}">
                <a16:creationId xmlns:a16="http://schemas.microsoft.com/office/drawing/2014/main" id="{A124B938-80F6-3327-4F0F-B855053D10B3}"/>
              </a:ext>
            </a:extLst>
          </p:cNvPr>
          <p:cNvCxnSpPr>
            <a:cxnSpLocks/>
          </p:cNvCxnSpPr>
          <p:nvPr/>
        </p:nvCxnSpPr>
        <p:spPr>
          <a:xfrm flipH="1">
            <a:off x="471237" y="420093"/>
            <a:ext cx="846924" cy="0"/>
          </a:xfrm>
          <a:prstGeom prst="line">
            <a:avLst/>
          </a:prstGeom>
          <a:ln w="76200">
            <a:solidFill>
              <a:srgbClr val="ED34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26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9A1602-F80B-4380-A0E7-659D0F3178D0}"/>
              </a:ext>
            </a:extLst>
          </p:cNvPr>
          <p:cNvSpPr>
            <a:spLocks noGrp="1"/>
          </p:cNvSpPr>
          <p:nvPr>
            <p:ph type="title"/>
          </p:nvPr>
        </p:nvSpPr>
        <p:spPr>
          <a:xfrm>
            <a:off x="628649" y="411348"/>
            <a:ext cx="2855390" cy="1671055"/>
          </a:xfrm>
        </p:spPr>
        <p:txBody>
          <a:bodyPr>
            <a:normAutofit/>
          </a:bodyPr>
          <a:lstStyle/>
          <a:p>
            <a:r>
              <a:rPr lang="da-DK" sz="3000" b="1"/>
              <a:t>Du skal mase dig ind i fællesskabet…..</a:t>
            </a:r>
          </a:p>
        </p:txBody>
      </p:sp>
      <p:sp>
        <p:nvSpPr>
          <p:cNvPr id="3" name="Pladsholder til indhold 2">
            <a:extLst>
              <a:ext uri="{FF2B5EF4-FFF2-40B4-BE49-F238E27FC236}">
                <a16:creationId xmlns:a16="http://schemas.microsoft.com/office/drawing/2014/main" id="{DEB8DE2F-3BED-456A-8EA6-2A8CC7D3DCBA}"/>
              </a:ext>
            </a:extLst>
          </p:cNvPr>
          <p:cNvSpPr>
            <a:spLocks noGrp="1"/>
          </p:cNvSpPr>
          <p:nvPr>
            <p:ph idx="1"/>
          </p:nvPr>
        </p:nvSpPr>
        <p:spPr>
          <a:xfrm>
            <a:off x="628650" y="2221709"/>
            <a:ext cx="2849569" cy="2357431"/>
          </a:xfrm>
        </p:spPr>
        <p:txBody>
          <a:bodyPr>
            <a:normAutofit/>
          </a:bodyPr>
          <a:lstStyle/>
          <a:p>
            <a:r>
              <a:rPr lang="da-DK" sz="1500" dirty="0"/>
              <a:t>”</a:t>
            </a:r>
            <a:r>
              <a:rPr lang="da-DK" sz="1500" i="1" dirty="0"/>
              <a:t>… På ungdomsuddannelsen er du grundlæggende  set alene, og du er selv ansvarlig for at komme med i en gruppe. Grupper åbner sig ikke bare – du skal selv mase dig ind i </a:t>
            </a:r>
            <a:r>
              <a:rPr lang="da-DK" sz="1500" i="1" dirty="0" err="1"/>
              <a:t>fællesskabet…Dem</a:t>
            </a:r>
            <a:r>
              <a:rPr lang="da-DK" sz="1500" i="1" dirty="0"/>
              <a:t>, der ikke formår det, har det svært på gymnasiet, for der er ikke nogen, der kommer og samler dem op…</a:t>
            </a:r>
            <a:r>
              <a:rPr lang="da-DK" sz="1500" dirty="0"/>
              <a:t>” (Pige, 16 år)</a:t>
            </a:r>
          </a:p>
          <a:p>
            <a:endParaRPr lang="da-DK" sz="1500" dirty="0"/>
          </a:p>
        </p:txBody>
      </p:sp>
      <p:pic>
        <p:nvPicPr>
          <p:cNvPr id="5" name="Picture 4">
            <a:extLst>
              <a:ext uri="{FF2B5EF4-FFF2-40B4-BE49-F238E27FC236}">
                <a16:creationId xmlns:a16="http://schemas.microsoft.com/office/drawing/2014/main" id="{0BB01F4E-B601-462E-AB27-3D548A45353F}"/>
              </a:ext>
            </a:extLst>
          </p:cNvPr>
          <p:cNvPicPr>
            <a:picLocks noChangeAspect="1"/>
          </p:cNvPicPr>
          <p:nvPr/>
        </p:nvPicPr>
        <p:blipFill rotWithShape="1">
          <a:blip r:embed="rId2"/>
          <a:srcRect l="10730" r="10731"/>
          <a:stretch/>
        </p:blipFill>
        <p:spPr>
          <a:xfrm>
            <a:off x="3757789" y="10"/>
            <a:ext cx="5386210" cy="5143490"/>
          </a:xfrm>
          <a:prstGeom prst="rect">
            <a:avLst/>
          </a:prstGeom>
          <a:effectLst/>
        </p:spPr>
      </p:pic>
    </p:spTree>
    <p:extLst>
      <p:ext uri="{BB962C8B-B14F-4D97-AF65-F5344CB8AC3E}">
        <p14:creationId xmlns:p14="http://schemas.microsoft.com/office/powerpoint/2010/main" val="2964645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42A57-C1CD-4216-B3D1-C21D0BC426C0}"/>
              </a:ext>
            </a:extLst>
          </p:cNvPr>
          <p:cNvSpPr>
            <a:spLocks noGrp="1"/>
          </p:cNvSpPr>
          <p:nvPr>
            <p:ph type="title"/>
          </p:nvPr>
        </p:nvSpPr>
        <p:spPr>
          <a:xfrm>
            <a:off x="628650" y="273843"/>
            <a:ext cx="7886700" cy="994173"/>
          </a:xfrm>
        </p:spPr>
        <p:txBody>
          <a:bodyPr>
            <a:normAutofit/>
          </a:bodyPr>
          <a:lstStyle/>
          <a:p>
            <a:r>
              <a:rPr lang="da-DK" sz="3200" b="1"/>
              <a:t>Markant mere ufrivillig ensomhed (VIVE 2022)</a:t>
            </a:r>
          </a:p>
        </p:txBody>
      </p:sp>
      <p:graphicFrame>
        <p:nvGraphicFramePr>
          <p:cNvPr id="4" name="Pladsholder til indhold 3">
            <a:extLst>
              <a:ext uri="{FF2B5EF4-FFF2-40B4-BE49-F238E27FC236}">
                <a16:creationId xmlns:a16="http://schemas.microsoft.com/office/drawing/2014/main" id="{A4F4E18E-EEB5-4F7B-BA05-C42FA5AE2F20}"/>
              </a:ext>
            </a:extLst>
          </p:cNvPr>
          <p:cNvGraphicFramePr>
            <a:graphicFrameLocks noGrp="1"/>
          </p:cNvGraphicFramePr>
          <p:nvPr>
            <p:ph idx="1"/>
          </p:nvPr>
        </p:nvGraphicFramePr>
        <p:xfrm>
          <a:off x="628650" y="2113326"/>
          <a:ext cx="7886702" cy="2077138"/>
        </p:xfrm>
        <a:graphic>
          <a:graphicData uri="http://schemas.openxmlformats.org/drawingml/2006/table">
            <a:tbl>
              <a:tblPr firstRow="1" bandRow="1">
                <a:tableStyleId>{5C22544A-7EE6-4342-B048-85BDC9FD1C3A}</a:tableStyleId>
              </a:tblPr>
              <a:tblGrid>
                <a:gridCol w="1667516">
                  <a:extLst>
                    <a:ext uri="{9D8B030D-6E8A-4147-A177-3AD203B41FA5}">
                      <a16:colId xmlns:a16="http://schemas.microsoft.com/office/drawing/2014/main" val="1254290725"/>
                    </a:ext>
                  </a:extLst>
                </a:gridCol>
                <a:gridCol w="1443728">
                  <a:extLst>
                    <a:ext uri="{9D8B030D-6E8A-4147-A177-3AD203B41FA5}">
                      <a16:colId xmlns:a16="http://schemas.microsoft.com/office/drawing/2014/main" val="2718923989"/>
                    </a:ext>
                  </a:extLst>
                </a:gridCol>
                <a:gridCol w="1443728">
                  <a:extLst>
                    <a:ext uri="{9D8B030D-6E8A-4147-A177-3AD203B41FA5}">
                      <a16:colId xmlns:a16="http://schemas.microsoft.com/office/drawing/2014/main" val="1501924430"/>
                    </a:ext>
                  </a:extLst>
                </a:gridCol>
                <a:gridCol w="1665865">
                  <a:extLst>
                    <a:ext uri="{9D8B030D-6E8A-4147-A177-3AD203B41FA5}">
                      <a16:colId xmlns:a16="http://schemas.microsoft.com/office/drawing/2014/main" val="2767730701"/>
                    </a:ext>
                  </a:extLst>
                </a:gridCol>
                <a:gridCol w="1665865">
                  <a:extLst>
                    <a:ext uri="{9D8B030D-6E8A-4147-A177-3AD203B41FA5}">
                      <a16:colId xmlns:a16="http://schemas.microsoft.com/office/drawing/2014/main" val="2685398846"/>
                    </a:ext>
                  </a:extLst>
                </a:gridCol>
              </a:tblGrid>
              <a:tr h="421466">
                <a:tc>
                  <a:txBody>
                    <a:bodyPr/>
                    <a:lstStyle/>
                    <a:p>
                      <a:endParaRPr lang="da-DK" sz="2200"/>
                    </a:p>
                  </a:txBody>
                  <a:tcPr marL="55148" marR="55148" marT="27574" marB="27574"/>
                </a:tc>
                <a:tc>
                  <a:txBody>
                    <a:bodyPr/>
                    <a:lstStyle/>
                    <a:p>
                      <a:r>
                        <a:rPr lang="da-DK" sz="2200"/>
                        <a:t>2009</a:t>
                      </a:r>
                    </a:p>
                  </a:txBody>
                  <a:tcPr marL="55148" marR="55148" marT="27574" marB="27574"/>
                </a:tc>
                <a:tc>
                  <a:txBody>
                    <a:bodyPr/>
                    <a:lstStyle/>
                    <a:p>
                      <a:r>
                        <a:rPr lang="da-DK" sz="2200"/>
                        <a:t>2013</a:t>
                      </a:r>
                    </a:p>
                  </a:txBody>
                  <a:tcPr marL="55148" marR="55148" marT="27574" marB="27574"/>
                </a:tc>
                <a:tc>
                  <a:txBody>
                    <a:bodyPr/>
                    <a:lstStyle/>
                    <a:p>
                      <a:r>
                        <a:rPr lang="da-DK" sz="2200"/>
                        <a:t>2017</a:t>
                      </a:r>
                    </a:p>
                  </a:txBody>
                  <a:tcPr marL="55148" marR="55148" marT="27574" marB="27574"/>
                </a:tc>
                <a:tc>
                  <a:txBody>
                    <a:bodyPr/>
                    <a:lstStyle/>
                    <a:p>
                      <a:r>
                        <a:rPr lang="da-DK" sz="2200"/>
                        <a:t>2021</a:t>
                      </a:r>
                    </a:p>
                  </a:txBody>
                  <a:tcPr marL="55148" marR="55148" marT="27574" marB="27574"/>
                </a:tc>
                <a:extLst>
                  <a:ext uri="{0D108BD9-81ED-4DB2-BD59-A6C34878D82A}">
                    <a16:rowId xmlns:a16="http://schemas.microsoft.com/office/drawing/2014/main" val="1469415110"/>
                  </a:ext>
                </a:extLst>
              </a:tr>
              <a:tr h="625570">
                <a:tc>
                  <a:txBody>
                    <a:bodyPr/>
                    <a:lstStyle/>
                    <a:p>
                      <a:endParaRPr lang="da-DK" sz="2800"/>
                    </a:p>
                  </a:txBody>
                  <a:tcPr marL="55148" marR="55148" marT="27574" marB="27574"/>
                </a:tc>
                <a:tc>
                  <a:txBody>
                    <a:bodyPr/>
                    <a:lstStyle/>
                    <a:p>
                      <a:endParaRPr lang="da-DK" sz="2800"/>
                    </a:p>
                  </a:txBody>
                  <a:tcPr marL="55148" marR="55148" marT="27574" marB="27574"/>
                </a:tc>
                <a:tc>
                  <a:txBody>
                    <a:bodyPr/>
                    <a:lstStyle/>
                    <a:p>
                      <a:endParaRPr lang="da-DK" sz="2800"/>
                    </a:p>
                  </a:txBody>
                  <a:tcPr marL="55148" marR="55148" marT="27574" marB="27574"/>
                </a:tc>
                <a:tc>
                  <a:txBody>
                    <a:bodyPr/>
                    <a:lstStyle/>
                    <a:p>
                      <a:endParaRPr lang="da-DK" sz="2800"/>
                    </a:p>
                  </a:txBody>
                  <a:tcPr marL="55148" marR="55148" marT="27574" marB="27574"/>
                </a:tc>
                <a:tc>
                  <a:txBody>
                    <a:bodyPr/>
                    <a:lstStyle/>
                    <a:p>
                      <a:endParaRPr lang="da-DK" sz="2800"/>
                    </a:p>
                  </a:txBody>
                  <a:tcPr marL="55148" marR="55148" marT="27574" marB="27574"/>
                </a:tc>
                <a:extLst>
                  <a:ext uri="{0D108BD9-81ED-4DB2-BD59-A6C34878D82A}">
                    <a16:rowId xmlns:a16="http://schemas.microsoft.com/office/drawing/2014/main" val="2761271136"/>
                  </a:ext>
                </a:extLst>
              </a:tr>
              <a:tr h="515051">
                <a:tc>
                  <a:txBody>
                    <a:bodyPr/>
                    <a:lstStyle/>
                    <a:p>
                      <a:pPr algn="ctr"/>
                      <a:r>
                        <a:rPr lang="da-DK" sz="2800"/>
                        <a:t>15-årige</a:t>
                      </a:r>
                    </a:p>
                  </a:txBody>
                  <a:tcPr marL="55148" marR="55148" marT="27574" marB="27574"/>
                </a:tc>
                <a:tc>
                  <a:txBody>
                    <a:bodyPr/>
                    <a:lstStyle/>
                    <a:p>
                      <a:pPr algn="ctr"/>
                      <a:r>
                        <a:rPr lang="da-DK" sz="2800"/>
                        <a:t>5 pct.</a:t>
                      </a:r>
                    </a:p>
                  </a:txBody>
                  <a:tcPr marL="55148" marR="55148" marT="27574" marB="27574"/>
                </a:tc>
                <a:tc>
                  <a:txBody>
                    <a:bodyPr/>
                    <a:lstStyle/>
                    <a:p>
                      <a:pPr algn="ctr"/>
                      <a:r>
                        <a:rPr lang="da-DK" sz="2800"/>
                        <a:t>6 pct.</a:t>
                      </a:r>
                    </a:p>
                  </a:txBody>
                  <a:tcPr marL="55148" marR="55148" marT="27574" marB="27574"/>
                </a:tc>
                <a:tc>
                  <a:txBody>
                    <a:bodyPr/>
                    <a:lstStyle/>
                    <a:p>
                      <a:pPr algn="ctr"/>
                      <a:r>
                        <a:rPr lang="da-DK" sz="2800"/>
                        <a:t>9 pct.</a:t>
                      </a:r>
                    </a:p>
                  </a:txBody>
                  <a:tcPr marL="55148" marR="55148" marT="27574" marB="27574"/>
                </a:tc>
                <a:tc>
                  <a:txBody>
                    <a:bodyPr/>
                    <a:lstStyle/>
                    <a:p>
                      <a:pPr algn="ctr"/>
                      <a:r>
                        <a:rPr lang="da-DK" sz="2800">
                          <a:solidFill>
                            <a:srgbClr val="C00000"/>
                          </a:solidFill>
                        </a:rPr>
                        <a:t>11 pct.</a:t>
                      </a:r>
                    </a:p>
                  </a:txBody>
                  <a:tcPr marL="55148" marR="55148" marT="27574" marB="27574"/>
                </a:tc>
                <a:extLst>
                  <a:ext uri="{0D108BD9-81ED-4DB2-BD59-A6C34878D82A}">
                    <a16:rowId xmlns:a16="http://schemas.microsoft.com/office/drawing/2014/main" val="1920795394"/>
                  </a:ext>
                </a:extLst>
              </a:tr>
              <a:tr h="515051">
                <a:tc>
                  <a:txBody>
                    <a:bodyPr/>
                    <a:lstStyle/>
                    <a:p>
                      <a:pPr algn="ctr"/>
                      <a:r>
                        <a:rPr lang="da-DK" sz="2800"/>
                        <a:t>19-årige</a:t>
                      </a:r>
                    </a:p>
                  </a:txBody>
                  <a:tcPr marL="55148" marR="55148" marT="27574" marB="27574"/>
                </a:tc>
                <a:tc>
                  <a:txBody>
                    <a:bodyPr/>
                    <a:lstStyle/>
                    <a:p>
                      <a:pPr algn="ctr"/>
                      <a:r>
                        <a:rPr lang="da-DK" sz="2800"/>
                        <a:t>7 pct</a:t>
                      </a:r>
                    </a:p>
                  </a:txBody>
                  <a:tcPr marL="55148" marR="55148" marT="27574" marB="27574"/>
                </a:tc>
                <a:tc>
                  <a:txBody>
                    <a:bodyPr/>
                    <a:lstStyle/>
                    <a:p>
                      <a:pPr algn="ctr"/>
                      <a:r>
                        <a:rPr lang="da-DK" sz="2800"/>
                        <a:t>9 pct.</a:t>
                      </a:r>
                    </a:p>
                  </a:txBody>
                  <a:tcPr marL="55148" marR="55148" marT="27574" marB="27574"/>
                </a:tc>
                <a:tc>
                  <a:txBody>
                    <a:bodyPr/>
                    <a:lstStyle/>
                    <a:p>
                      <a:pPr algn="ctr"/>
                      <a:r>
                        <a:rPr lang="da-DK" sz="2800"/>
                        <a:t>12 pct.</a:t>
                      </a:r>
                    </a:p>
                  </a:txBody>
                  <a:tcPr marL="55148" marR="55148" marT="27574" marB="27574"/>
                </a:tc>
                <a:tc>
                  <a:txBody>
                    <a:bodyPr/>
                    <a:lstStyle/>
                    <a:p>
                      <a:pPr algn="ctr"/>
                      <a:r>
                        <a:rPr lang="da-DK" sz="2800">
                          <a:solidFill>
                            <a:srgbClr val="C00000"/>
                          </a:solidFill>
                        </a:rPr>
                        <a:t>15 pct.</a:t>
                      </a:r>
                    </a:p>
                  </a:txBody>
                  <a:tcPr marL="55148" marR="55148" marT="27574" marB="27574"/>
                </a:tc>
                <a:extLst>
                  <a:ext uri="{0D108BD9-81ED-4DB2-BD59-A6C34878D82A}">
                    <a16:rowId xmlns:a16="http://schemas.microsoft.com/office/drawing/2014/main" val="4253916200"/>
                  </a:ext>
                </a:extLst>
              </a:tr>
            </a:tbl>
          </a:graphicData>
        </a:graphic>
      </p:graphicFrame>
    </p:spTree>
    <p:extLst>
      <p:ext uri="{BB962C8B-B14F-4D97-AF65-F5344CB8AC3E}">
        <p14:creationId xmlns:p14="http://schemas.microsoft.com/office/powerpoint/2010/main" val="3409492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3106E-B004-3049-BEBD-0D1665C8FCE2}"/>
              </a:ext>
            </a:extLst>
          </p:cNvPr>
          <p:cNvSpPr>
            <a:spLocks noGrp="1"/>
          </p:cNvSpPr>
          <p:nvPr>
            <p:ph type="title"/>
          </p:nvPr>
        </p:nvSpPr>
        <p:spPr>
          <a:xfrm>
            <a:off x="1337310" y="-147147"/>
            <a:ext cx="6513378" cy="1327286"/>
          </a:xfrm>
        </p:spPr>
        <p:txBody>
          <a:bodyPr/>
          <a:lstStyle/>
          <a:p>
            <a:r>
              <a:rPr lang="da-DK" sz="4500" dirty="0"/>
              <a:t>Mor! er du helt væk? </a:t>
            </a:r>
            <a:r>
              <a:rPr lang="da-DK" sz="8625" dirty="0"/>
              <a:t>‽</a:t>
            </a:r>
            <a:endParaRPr lang="da-DK" sz="4500" dirty="0"/>
          </a:p>
        </p:txBody>
      </p:sp>
      <p:sp>
        <p:nvSpPr>
          <p:cNvPr id="3" name="Pladsholder til tekst 2">
            <a:extLst>
              <a:ext uri="{FF2B5EF4-FFF2-40B4-BE49-F238E27FC236}">
                <a16:creationId xmlns:a16="http://schemas.microsoft.com/office/drawing/2014/main" id="{C72EF9B6-0B98-7247-ACBE-162B29CF89A6}"/>
              </a:ext>
            </a:extLst>
          </p:cNvPr>
          <p:cNvSpPr>
            <a:spLocks noGrp="1"/>
          </p:cNvSpPr>
          <p:nvPr>
            <p:ph type="body" idx="1"/>
          </p:nvPr>
        </p:nvSpPr>
        <p:spPr/>
        <p:txBody>
          <a:bodyPr/>
          <a:lstStyle/>
          <a:p>
            <a:endParaRPr lang="da-DK"/>
          </a:p>
        </p:txBody>
      </p:sp>
      <p:sp>
        <p:nvSpPr>
          <p:cNvPr id="4" name="Pladsholder til indhold 3">
            <a:extLst>
              <a:ext uri="{FF2B5EF4-FFF2-40B4-BE49-F238E27FC236}">
                <a16:creationId xmlns:a16="http://schemas.microsoft.com/office/drawing/2014/main" id="{DA10635F-F9A2-504C-B458-43DC38873E46}"/>
              </a:ext>
            </a:extLst>
          </p:cNvPr>
          <p:cNvSpPr>
            <a:spLocks noGrp="1"/>
          </p:cNvSpPr>
          <p:nvPr>
            <p:ph sz="half" idx="3"/>
          </p:nvPr>
        </p:nvSpPr>
        <p:spPr/>
        <p:txBody>
          <a:bodyPr/>
          <a:lstStyle/>
          <a:p>
            <a:endParaRPr lang="da-DK"/>
          </a:p>
        </p:txBody>
      </p:sp>
      <p:pic>
        <p:nvPicPr>
          <p:cNvPr id="4098" name="Picture 2" descr="Går viralt: - Du er helt væk – Ekstra Bladet">
            <a:extLst>
              <a:ext uri="{FF2B5EF4-FFF2-40B4-BE49-F238E27FC236}">
                <a16:creationId xmlns:a16="http://schemas.microsoft.com/office/drawing/2014/main" id="{7F46CBCA-A57C-4B4D-8615-204380370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25" y="1103665"/>
            <a:ext cx="6048374" cy="339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8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leverer barn første skoledag">
            <a:extLst>
              <a:ext uri="{FF2B5EF4-FFF2-40B4-BE49-F238E27FC236}">
                <a16:creationId xmlns:a16="http://schemas.microsoft.com/office/drawing/2014/main" id="{14B7C895-B9D6-1C10-2F7F-8D7701A3347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1"/>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4B969CC-97DC-6FFE-50B0-7AB1FC47AA6A}"/>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gn="ctr" defTabSz="914400"/>
            <a:r>
              <a:rPr lang="en-US" sz="2700" dirty="0">
                <a:highlight>
                  <a:srgbClr val="1D1D1C"/>
                </a:highlight>
              </a:rPr>
              <a:t>Og </a:t>
            </a:r>
            <a:r>
              <a:rPr lang="en-US" sz="2700" dirty="0" err="1">
                <a:highlight>
                  <a:srgbClr val="1D1D1C"/>
                </a:highlight>
              </a:rPr>
              <a:t>nogle</a:t>
            </a:r>
            <a:r>
              <a:rPr lang="en-US" sz="2700" dirty="0">
                <a:highlight>
                  <a:srgbClr val="1D1D1C"/>
                </a:highlight>
              </a:rPr>
              <a:t> </a:t>
            </a:r>
            <a:r>
              <a:rPr lang="en-US" sz="2700" dirty="0" err="1">
                <a:highlight>
                  <a:srgbClr val="1D1D1C"/>
                </a:highlight>
              </a:rPr>
              <a:t>gange</a:t>
            </a:r>
            <a:r>
              <a:rPr lang="en-US" sz="2700" dirty="0">
                <a:highlight>
                  <a:srgbClr val="1D1D1C"/>
                </a:highlight>
              </a:rPr>
              <a:t> er de alt for </a:t>
            </a:r>
            <a:r>
              <a:rPr lang="en-US" sz="2700" dirty="0" err="1">
                <a:highlight>
                  <a:srgbClr val="1D1D1C"/>
                </a:highlight>
              </a:rPr>
              <a:t>tæt</a:t>
            </a:r>
            <a:r>
              <a:rPr lang="en-US" sz="2700" dirty="0">
                <a:highlight>
                  <a:srgbClr val="1D1D1C"/>
                </a:highlight>
              </a:rPr>
              <a:t> </a:t>
            </a:r>
            <a:r>
              <a:rPr lang="en-US" sz="2700" dirty="0" err="1">
                <a:highlight>
                  <a:srgbClr val="1D1D1C"/>
                </a:highlight>
              </a:rPr>
              <a:t>på</a:t>
            </a:r>
            <a:r>
              <a:rPr lang="en-US" sz="2700" dirty="0">
                <a:highlight>
                  <a:srgbClr val="1D1D1C"/>
                </a:highlight>
              </a:rPr>
              <a:t>…..</a:t>
            </a:r>
          </a:p>
        </p:txBody>
      </p:sp>
    </p:spTree>
    <p:extLst>
      <p:ext uri="{BB962C8B-B14F-4D97-AF65-F5344CB8AC3E}">
        <p14:creationId xmlns:p14="http://schemas.microsoft.com/office/powerpoint/2010/main" val="481662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9BB7C-57F2-075A-F690-096E7ABF6982}"/>
              </a:ext>
            </a:extLst>
          </p:cNvPr>
          <p:cNvSpPr>
            <a:spLocks noGrp="1"/>
          </p:cNvSpPr>
          <p:nvPr>
            <p:ph type="title"/>
          </p:nvPr>
        </p:nvSpPr>
        <p:spPr/>
        <p:txBody>
          <a:bodyPr>
            <a:normAutofit fontScale="90000"/>
          </a:bodyPr>
          <a:lstStyle/>
          <a:p>
            <a:r>
              <a:rPr lang="da-DK" dirty="0"/>
              <a:t>Stadig flere ”berøringsforbeholdne voksne” – perspektiver på ”samtalerne i hjemmet….</a:t>
            </a:r>
          </a:p>
        </p:txBody>
      </p:sp>
      <p:sp>
        <p:nvSpPr>
          <p:cNvPr id="3" name="Pladsholder til indhold 2">
            <a:extLst>
              <a:ext uri="{FF2B5EF4-FFF2-40B4-BE49-F238E27FC236}">
                <a16:creationId xmlns:a16="http://schemas.microsoft.com/office/drawing/2014/main" id="{EA1C3ECD-F84C-CC9C-AE9E-17070874DB82}"/>
              </a:ext>
            </a:extLst>
          </p:cNvPr>
          <p:cNvSpPr>
            <a:spLocks noGrp="1"/>
          </p:cNvSpPr>
          <p:nvPr>
            <p:ph idx="1"/>
          </p:nvPr>
        </p:nvSpPr>
        <p:spPr/>
        <p:txBody>
          <a:bodyPr>
            <a:normAutofit/>
          </a:bodyPr>
          <a:lstStyle/>
          <a:p>
            <a:pPr marL="0" indent="0">
              <a:lnSpc>
                <a:spcPct val="90000"/>
              </a:lnSpc>
              <a:buNone/>
            </a:pPr>
            <a:r>
              <a:rPr lang="da-DK" sz="2800" dirty="0">
                <a:latin typeface="+mj-lt"/>
              </a:rPr>
              <a:t>De yngste unge oplever i stigende grad, at deres </a:t>
            </a:r>
            <a:r>
              <a:rPr lang="da-DK" sz="2800" b="1" dirty="0">
                <a:solidFill>
                  <a:schemeClr val="accent4"/>
                </a:solidFill>
                <a:latin typeface="+mj-lt"/>
              </a:rPr>
              <a:t>mor og far taler</a:t>
            </a:r>
            <a:r>
              <a:rPr lang="da-DK" sz="2800" b="1" dirty="0">
                <a:solidFill>
                  <a:schemeClr val="accent1">
                    <a:lumMod val="75000"/>
                  </a:schemeClr>
                </a:solidFill>
                <a:latin typeface="+mj-lt"/>
              </a:rPr>
              <a:t> </a:t>
            </a:r>
            <a:r>
              <a:rPr lang="da-DK" sz="2800" dirty="0">
                <a:latin typeface="+mj-lt"/>
              </a:rPr>
              <a:t>med dem hver dag. </a:t>
            </a:r>
          </a:p>
          <a:p>
            <a:pPr marL="0" indent="0">
              <a:lnSpc>
                <a:spcPct val="90000"/>
              </a:lnSpc>
              <a:buNone/>
            </a:pPr>
            <a:r>
              <a:rPr lang="da-DK" sz="2800" dirty="0">
                <a:latin typeface="+mj-lt"/>
              </a:rPr>
              <a:t>Andelen, der oplever </a:t>
            </a:r>
            <a:r>
              <a:rPr lang="da-DK" sz="2800" b="1" dirty="0">
                <a:solidFill>
                  <a:schemeClr val="accent4"/>
                </a:solidFill>
                <a:latin typeface="+mj-lt"/>
              </a:rPr>
              <a:t>fortrolighed</a:t>
            </a:r>
            <a:r>
              <a:rPr lang="da-DK" sz="2800" dirty="0">
                <a:latin typeface="+mj-lt"/>
              </a:rPr>
              <a:t> med forældrene, falder, jo ældre børnene er. Det bliver sværere at dele ting, der ”optager” den unge! </a:t>
            </a:r>
          </a:p>
          <a:p>
            <a:pPr marL="0" indent="0">
              <a:lnSpc>
                <a:spcPct val="90000"/>
              </a:lnSpc>
              <a:buNone/>
            </a:pPr>
            <a:endParaRPr lang="da-DK" dirty="0">
              <a:latin typeface="+mj-lt"/>
            </a:endParaRPr>
          </a:p>
          <a:p>
            <a:pPr marL="0" indent="0">
              <a:lnSpc>
                <a:spcPct val="90000"/>
              </a:lnSpc>
              <a:buNone/>
            </a:pPr>
            <a:endParaRPr lang="da-DK" dirty="0">
              <a:latin typeface="+mj-lt"/>
            </a:endParaRPr>
          </a:p>
          <a:p>
            <a:pPr marL="0" indent="0">
              <a:lnSpc>
                <a:spcPct val="90000"/>
              </a:lnSpc>
              <a:buNone/>
            </a:pPr>
            <a:endParaRPr lang="da-DK" dirty="0">
              <a:latin typeface="+mj-lt"/>
            </a:endParaRPr>
          </a:p>
          <a:p>
            <a:endParaRPr lang="da-DK" dirty="0"/>
          </a:p>
        </p:txBody>
      </p:sp>
    </p:spTree>
    <p:extLst>
      <p:ext uri="{BB962C8B-B14F-4D97-AF65-F5344CB8AC3E}">
        <p14:creationId xmlns:p14="http://schemas.microsoft.com/office/powerpoint/2010/main" val="373163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3" y="4463700"/>
            <a:ext cx="938524" cy="598114"/>
          </a:xfrm>
          <a:prstGeom prst="rect">
            <a:avLst/>
          </a:prstGeom>
        </p:spPr>
      </p:pic>
      <p:sp>
        <p:nvSpPr>
          <p:cNvPr id="3" name="Titel 2"/>
          <p:cNvSpPr>
            <a:spLocks noGrp="1"/>
          </p:cNvSpPr>
          <p:nvPr>
            <p:ph type="title"/>
          </p:nvPr>
        </p:nvSpPr>
        <p:spPr/>
        <p:txBody>
          <a:bodyPr>
            <a:normAutofit fontScale="90000"/>
          </a:bodyPr>
          <a:lstStyle/>
          <a:p>
            <a:pPr algn="ctr"/>
            <a:r>
              <a:rPr lang="en-GB" sz="2400" dirty="0"/>
              <a:t>“</a:t>
            </a:r>
            <a:r>
              <a:rPr lang="en-GB" sz="2400" dirty="0" err="1"/>
              <a:t>Voksne</a:t>
            </a:r>
            <a:r>
              <a:rPr lang="en-GB" sz="2400" dirty="0"/>
              <a:t>” er – </a:t>
            </a:r>
            <a:r>
              <a:rPr lang="en-GB" sz="2400" dirty="0" err="1"/>
              <a:t>som</a:t>
            </a:r>
            <a:r>
              <a:rPr lang="en-GB" sz="2400" dirty="0"/>
              <a:t> </a:t>
            </a:r>
            <a:r>
              <a:rPr lang="en-GB" sz="2400" dirty="0" err="1"/>
              <a:t>følge</a:t>
            </a:r>
            <a:r>
              <a:rPr lang="en-GB" sz="2400" dirty="0"/>
              <a:t> </a:t>
            </a:r>
            <a:r>
              <a:rPr lang="en-GB" sz="2400" dirty="0" err="1"/>
              <a:t>af</a:t>
            </a:r>
            <a:r>
              <a:rPr lang="en-GB" sz="2400" dirty="0"/>
              <a:t> den </a:t>
            </a:r>
            <a:r>
              <a:rPr lang="en-GB" sz="2400" dirty="0" err="1"/>
              <a:t>ændrede</a:t>
            </a:r>
            <a:r>
              <a:rPr lang="en-GB" sz="2400" dirty="0"/>
              <a:t> </a:t>
            </a:r>
            <a:r>
              <a:rPr lang="en-GB" sz="2400" dirty="0" err="1"/>
              <a:t>relationsgrammatik</a:t>
            </a:r>
            <a:r>
              <a:rPr lang="en-GB" sz="2400" dirty="0"/>
              <a:t> - </a:t>
            </a:r>
            <a:r>
              <a:rPr lang="en-GB" sz="2400" dirty="0" err="1"/>
              <a:t>ofte</a:t>
            </a:r>
            <a:r>
              <a:rPr lang="en-GB" sz="2400" dirty="0"/>
              <a:t> passive </a:t>
            </a:r>
            <a:r>
              <a:rPr lang="en-GB" sz="2400" dirty="0" err="1"/>
              <a:t>tilskuere</a:t>
            </a:r>
            <a:r>
              <a:rPr lang="en-GB" sz="2400" dirty="0"/>
              <a:t>! (</a:t>
            </a:r>
            <a:r>
              <a:rPr lang="en-GB" sz="2400" dirty="0" err="1"/>
              <a:t>Jagten</a:t>
            </a:r>
            <a:r>
              <a:rPr lang="en-GB" sz="2400" dirty="0"/>
              <a:t> </a:t>
            </a:r>
            <a:r>
              <a:rPr lang="en-GB" sz="2400" dirty="0" err="1"/>
              <a:t>på</a:t>
            </a:r>
            <a:r>
              <a:rPr lang="en-GB" sz="2400" dirty="0"/>
              <a:t> </a:t>
            </a:r>
            <a:r>
              <a:rPr lang="en-GB" sz="2400" dirty="0" err="1"/>
              <a:t>frirum</a:t>
            </a:r>
            <a:r>
              <a:rPr lang="en-GB" sz="2400" dirty="0"/>
              <a:t> 2020)</a:t>
            </a:r>
            <a:br>
              <a:rPr lang="en-GB" sz="2400" dirty="0"/>
            </a:br>
            <a:endParaRPr lang="en-GB" sz="2400" dirty="0"/>
          </a:p>
        </p:txBody>
      </p:sp>
      <p:graphicFrame>
        <p:nvGraphicFramePr>
          <p:cNvPr id="6" name="Pladsholder til indhold 5"/>
          <p:cNvGraphicFramePr>
            <a:graphicFrameLocks noGrp="1"/>
          </p:cNvGraphicFramePr>
          <p:nvPr>
            <p:ph idx="1"/>
          </p:nvPr>
        </p:nvGraphicFramePr>
        <p:xfrm>
          <a:off x="1485900" y="1340229"/>
          <a:ext cx="6172200" cy="2867474"/>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felt 6"/>
          <p:cNvSpPr txBox="1"/>
          <p:nvPr/>
        </p:nvSpPr>
        <p:spPr>
          <a:xfrm>
            <a:off x="1485900" y="1063229"/>
            <a:ext cx="6038576" cy="323165"/>
          </a:xfrm>
          <a:prstGeom prst="rect">
            <a:avLst/>
          </a:prstGeom>
          <a:noFill/>
        </p:spPr>
        <p:txBody>
          <a:bodyPr wrap="none" rtlCol="0">
            <a:spAutoFit/>
          </a:bodyPr>
          <a:lstStyle/>
          <a:p>
            <a:r>
              <a:rPr lang="da-DK" sz="1500" dirty="0"/>
              <a:t>Hvor ofte snakker I sammen om emner knyttet til det virtuelle rum/SoMe? </a:t>
            </a:r>
          </a:p>
        </p:txBody>
      </p:sp>
      <p:sp>
        <p:nvSpPr>
          <p:cNvPr id="8" name="Tekstfelt 7"/>
          <p:cNvSpPr txBox="1"/>
          <p:nvPr/>
        </p:nvSpPr>
        <p:spPr>
          <a:xfrm>
            <a:off x="1594134" y="4204997"/>
            <a:ext cx="4148893" cy="369332"/>
          </a:xfrm>
          <a:prstGeom prst="rect">
            <a:avLst/>
          </a:prstGeom>
          <a:noFill/>
        </p:spPr>
        <p:txBody>
          <a:bodyPr wrap="none" rtlCol="0">
            <a:spAutoFit/>
          </a:bodyPr>
          <a:lstStyle/>
          <a:p>
            <a:r>
              <a:rPr lang="da-DK" sz="900" b="1" i="1" dirty="0"/>
              <a:t>Hvor ofte snakker du med dine forældre om, hvad du laver på nettet?</a:t>
            </a:r>
            <a:r>
              <a:rPr lang="da-DK" sz="900" b="1" dirty="0"/>
              <a:t> Krydset med </a:t>
            </a:r>
          </a:p>
          <a:p>
            <a:r>
              <a:rPr lang="da-DK" sz="900" b="1" i="1" dirty="0"/>
              <a:t>Oplever du, at dine forældre godt vil snakke med dig om, hvad du laver på nettet?</a:t>
            </a:r>
            <a:r>
              <a:rPr lang="da-DK" sz="900" dirty="0"/>
              <a:t> </a:t>
            </a:r>
            <a:endParaRPr lang="da-DK" sz="900" i="1" dirty="0"/>
          </a:p>
        </p:txBody>
      </p:sp>
    </p:spTree>
    <p:extLst>
      <p:ext uri="{BB962C8B-B14F-4D97-AF65-F5344CB8AC3E}">
        <p14:creationId xmlns:p14="http://schemas.microsoft.com/office/powerpoint/2010/main" val="3397163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8 ud af 10 har nemt ved at snakke med forældre</a:t>
            </a:r>
            <a:br>
              <a:rPr lang="da-DK" dirty="0"/>
            </a:br>
            <a:r>
              <a:rPr lang="da-DK" dirty="0"/>
              <a:t>- men hvad snakker man om</a:t>
            </a:r>
            <a:r>
              <a:rPr lang="da-DK" sz="2700" dirty="0"/>
              <a:t>? (Jagten på frirum 2020)</a:t>
            </a:r>
          </a:p>
        </p:txBody>
      </p:sp>
      <p:sp>
        <p:nvSpPr>
          <p:cNvPr id="4" name="Pladsholder til indhold 3"/>
          <p:cNvSpPr>
            <a:spLocks noGrp="1"/>
          </p:cNvSpPr>
          <p:nvPr>
            <p:ph idx="1"/>
          </p:nvPr>
        </p:nvSpPr>
        <p:spPr>
          <a:xfrm>
            <a:off x="628650" y="1369219"/>
            <a:ext cx="7886700" cy="879215"/>
          </a:xfrm>
          <a:prstGeom prst="rect">
            <a:avLst/>
          </a:prstGeom>
        </p:spPr>
        <p:txBody>
          <a:bodyPr wrap="square">
            <a:spAutoFit/>
          </a:bodyPr>
          <a:lstStyle/>
          <a:p>
            <a:endParaRPr lang="da-DK" sz="1400" i="1" dirty="0"/>
          </a:p>
          <a:p>
            <a:endParaRPr lang="da-DK" sz="1400" i="1" dirty="0"/>
          </a:p>
          <a:p>
            <a:r>
              <a:rPr lang="da-DK" sz="1400" dirty="0"/>
              <a:t>? (Jagten </a:t>
            </a:r>
            <a:endParaRPr lang="da-DK" sz="1400" i="1" dirty="0"/>
          </a:p>
        </p:txBody>
      </p:sp>
      <p:graphicFrame>
        <p:nvGraphicFramePr>
          <p:cNvPr id="5" name="Diagram 4"/>
          <p:cNvGraphicFramePr>
            <a:graphicFrameLocks/>
          </p:cNvGraphicFramePr>
          <p:nvPr/>
        </p:nvGraphicFramePr>
        <p:xfrm>
          <a:off x="778373" y="1391742"/>
          <a:ext cx="6476371" cy="3303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73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AE89E89-BF34-4BCB-AC68-E52432C8CA6E}"/>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dirty="0">
                <a:latin typeface="Times New Roman" panose="02020603050405020304" pitchFamily="18" charset="0"/>
                <a:ea typeface="Times New Roman" panose="02020603050405020304" pitchFamily="18" charset="0"/>
              </a:rPr>
              <a:t> </a:t>
            </a:r>
          </a:p>
        </p:txBody>
      </p:sp>
      <p:pic>
        <p:nvPicPr>
          <p:cNvPr id="2050" name="Picture 2" descr="Home | Megan&amp;amp;#39;s Custom Framing">
            <a:extLst>
              <a:ext uri="{FF2B5EF4-FFF2-40B4-BE49-F238E27FC236}">
                <a16:creationId xmlns:a16="http://schemas.microsoft.com/office/drawing/2014/main" id="{96ACECC5-C1F8-4C5E-9E6E-73574E18D97D}"/>
              </a:ext>
            </a:extLst>
          </p:cNvPr>
          <p:cNvPicPr>
            <a:picLocks noChangeAspect="1" noChangeArrowheads="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532DE624-F45E-492F-BE00-9B0E0E223F89}"/>
              </a:ext>
            </a:extLst>
          </p:cNvPr>
          <p:cNvSpPr/>
          <p:nvPr/>
        </p:nvSpPr>
        <p:spPr>
          <a:xfrm>
            <a:off x="0" y="0"/>
            <a:ext cx="9144000" cy="5143500"/>
          </a:xfrm>
          <a:prstGeom prst="rect">
            <a:avLst/>
          </a:prstGeom>
          <a:gradFill flip="none" rotWithShape="1">
            <a:gsLst>
              <a:gs pos="0">
                <a:srgbClr val="4D5F81">
                  <a:alpha val="70000"/>
                </a:srgbClr>
              </a:gs>
              <a:gs pos="73000">
                <a:schemeClr val="accent1">
                  <a:lumMod val="45000"/>
                  <a:lumOff val="55000"/>
                  <a:alpha val="70000"/>
                </a:schemeClr>
              </a:gs>
              <a:gs pos="83000">
                <a:schemeClr val="accent1">
                  <a:lumMod val="45000"/>
                  <a:lumOff val="55000"/>
                  <a:alpha val="70000"/>
                </a:schemeClr>
              </a:gs>
              <a:gs pos="100000">
                <a:schemeClr val="accent1">
                  <a:lumMod val="30000"/>
                  <a:lumOff val="70000"/>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dirty="0">
                <a:latin typeface="Times New Roman" panose="02020603050405020304" pitchFamily="18" charset="0"/>
                <a:ea typeface="Times New Roman" panose="02020603050405020304" pitchFamily="18" charset="0"/>
              </a:rPr>
              <a:t> </a:t>
            </a:r>
          </a:p>
        </p:txBody>
      </p:sp>
      <p:pic>
        <p:nvPicPr>
          <p:cNvPr id="7" name="Billede 6">
            <a:extLst>
              <a:ext uri="{FF2B5EF4-FFF2-40B4-BE49-F238E27FC236}">
                <a16:creationId xmlns:a16="http://schemas.microsoft.com/office/drawing/2014/main" id="{88084460-17F4-48B3-A456-7DF197901D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79B8E276-036A-415F-8BE9-FB6BCD142A11}"/>
              </a:ext>
            </a:extLst>
          </p:cNvPr>
          <p:cNvSpPr>
            <a:spLocks noGrp="1"/>
          </p:cNvSpPr>
          <p:nvPr>
            <p:ph type="title"/>
          </p:nvPr>
        </p:nvSpPr>
        <p:spPr>
          <a:xfrm>
            <a:off x="1" y="1651459"/>
            <a:ext cx="9143999" cy="1931078"/>
          </a:xfrm>
        </p:spPr>
        <p:txBody>
          <a:bodyPr>
            <a:normAutofit fontScale="90000"/>
          </a:bodyPr>
          <a:lstStyle/>
          <a:p>
            <a:pPr algn="ctr"/>
            <a:br>
              <a:rPr lang="da-DK" sz="4950" dirty="0">
                <a:latin typeface="Gill Sans MT" panose="020B0502020104020203" pitchFamily="34" charset="0"/>
              </a:rPr>
            </a:br>
            <a:r>
              <a:rPr lang="da-DK" sz="4950" dirty="0">
                <a:latin typeface="Gill Sans MT" panose="020B0502020104020203" pitchFamily="34" charset="0"/>
              </a:rPr>
              <a:t>RAMMEVILKÅRERNE HAR ÆNDRET SIG DRAMATISK DE SENESTE 10-15 år….</a:t>
            </a:r>
            <a:endParaRPr lang="da-DK" sz="495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470566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35EA7631-A698-084D-956F-06EF13899AD3}"/>
              </a:ext>
            </a:extLst>
          </p:cNvPr>
          <p:cNvPicPr>
            <a:picLocks noGrp="1" noChangeAspect="1"/>
          </p:cNvPicPr>
          <p:nvPr>
            <p:ph idx="1"/>
          </p:nvPr>
        </p:nvPicPr>
        <p:blipFill rotWithShape="1">
          <a:blip r:embed="rId2"/>
          <a:srcRect l="36958" t="51952" r="18715" b="8209"/>
          <a:stretch/>
        </p:blipFill>
        <p:spPr>
          <a:xfrm>
            <a:off x="482600" y="504360"/>
            <a:ext cx="8178800" cy="4134780"/>
          </a:xfrm>
          <a:prstGeom prst="rect">
            <a:avLst/>
          </a:prstGeom>
        </p:spPr>
      </p:pic>
    </p:spTree>
    <p:extLst>
      <p:ext uri="{BB962C8B-B14F-4D97-AF65-F5344CB8AC3E}">
        <p14:creationId xmlns:p14="http://schemas.microsoft.com/office/powerpoint/2010/main" val="2369335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007E8-D7D1-BC9A-4C73-75078ED3147D}"/>
              </a:ext>
            </a:extLst>
          </p:cNvPr>
          <p:cNvSpPr>
            <a:spLocks noGrp="1"/>
          </p:cNvSpPr>
          <p:nvPr>
            <p:ph type="title"/>
          </p:nvPr>
        </p:nvSpPr>
        <p:spPr>
          <a:xfrm>
            <a:off x="473202" y="479640"/>
            <a:ext cx="2571750" cy="1289304"/>
          </a:xfrm>
        </p:spPr>
        <p:txBody>
          <a:bodyPr anchor="b">
            <a:normAutofit/>
          </a:bodyPr>
          <a:lstStyle/>
          <a:p>
            <a:r>
              <a:rPr lang="da-DK" sz="2850"/>
              <a:t>Drengene efterspørger sixpack….</a:t>
            </a:r>
          </a:p>
        </p:txBody>
      </p:sp>
      <p:pic>
        <p:nvPicPr>
          <p:cNvPr id="5" name="Pladsholder til indhold 4">
            <a:extLst>
              <a:ext uri="{FF2B5EF4-FFF2-40B4-BE49-F238E27FC236}">
                <a16:creationId xmlns:a16="http://schemas.microsoft.com/office/drawing/2014/main" id="{2D681C41-26D9-0AA7-A643-21104E22442F}"/>
              </a:ext>
            </a:extLst>
          </p:cNvPr>
          <p:cNvPicPr>
            <a:picLocks noChangeAspect="1"/>
          </p:cNvPicPr>
          <p:nvPr/>
        </p:nvPicPr>
        <p:blipFill rotWithShape="1">
          <a:blip r:embed="rId2"/>
          <a:srcRect l="35224" t="30500" r="18848" b="27253"/>
          <a:stretch/>
        </p:blipFill>
        <p:spPr>
          <a:xfrm>
            <a:off x="3490722" y="1232212"/>
            <a:ext cx="5177790" cy="2679077"/>
          </a:xfrm>
          <a:prstGeom prst="rect">
            <a:avLst/>
          </a:prstGeom>
        </p:spPr>
      </p:pic>
      <p:pic>
        <p:nvPicPr>
          <p:cNvPr id="1026" name="Picture 2" descr="When Six-Pack Abs Are Bad for Your Health - Men's Journal">
            <a:extLst>
              <a:ext uri="{FF2B5EF4-FFF2-40B4-BE49-F238E27FC236}">
                <a16:creationId xmlns:a16="http://schemas.microsoft.com/office/drawing/2014/main" id="{71F344DE-2312-CBAF-F66E-CED7210692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863" y="2709267"/>
            <a:ext cx="1907381" cy="135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031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Og hvad snakker man ikke om..?</a:t>
            </a:r>
            <a:r>
              <a:rPr lang="da-DK" sz="3600" dirty="0"/>
              <a:t> </a:t>
            </a:r>
            <a:r>
              <a:rPr lang="da-DK" sz="2200" dirty="0"/>
              <a:t>(Jagten på frirum 2020)</a:t>
            </a:r>
          </a:p>
        </p:txBody>
      </p:sp>
      <p:graphicFrame>
        <p:nvGraphicFramePr>
          <p:cNvPr id="4" name="Diagram 3"/>
          <p:cNvGraphicFramePr>
            <a:graphicFrameLocks/>
          </p:cNvGraphicFramePr>
          <p:nvPr>
            <p:extLst>
              <p:ext uri="{D42A27DB-BD31-4B8C-83A1-F6EECF244321}">
                <p14:modId xmlns:p14="http://schemas.microsoft.com/office/powerpoint/2010/main" val="4209422714"/>
              </p:ext>
            </p:extLst>
          </p:nvPr>
        </p:nvGraphicFramePr>
        <p:xfrm>
          <a:off x="948406" y="1570444"/>
          <a:ext cx="7137610" cy="2986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451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26247-EED1-409A-921D-32DFA7A3D412}"/>
              </a:ext>
            </a:extLst>
          </p:cNvPr>
          <p:cNvSpPr>
            <a:spLocks noGrp="1"/>
          </p:cNvSpPr>
          <p:nvPr>
            <p:ph type="title"/>
          </p:nvPr>
        </p:nvSpPr>
        <p:spPr/>
        <p:txBody>
          <a:bodyPr>
            <a:normAutofit fontScale="90000"/>
          </a:bodyPr>
          <a:lstStyle/>
          <a:p>
            <a:pPr algn="ctr"/>
            <a:r>
              <a:rPr lang="da-DK" dirty="0"/>
              <a:t>Sådan er der mange der opfatter samtalen med voksne….</a:t>
            </a:r>
          </a:p>
        </p:txBody>
      </p:sp>
      <p:pic>
        <p:nvPicPr>
          <p:cNvPr id="1026" name="Picture 2" descr="Et forhør - YouTube">
            <a:extLst>
              <a:ext uri="{FF2B5EF4-FFF2-40B4-BE49-F238E27FC236}">
                <a16:creationId xmlns:a16="http://schemas.microsoft.com/office/drawing/2014/main" id="{34EC149B-10EA-4FC7-A8AD-EA0E01DBDC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8512" y="207724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18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A2D9740-318A-4749-A3CF-B046FE04FD1E}"/>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15362" name="Picture 2" descr="Montpellier Spisebord i natur eg - Tilbud: 4.469,00 DKK,-">
            <a:extLst>
              <a:ext uri="{FF2B5EF4-FFF2-40B4-BE49-F238E27FC236}">
                <a16:creationId xmlns:a16="http://schemas.microsoft.com/office/drawing/2014/main" id="{D197A9BB-2051-4C20-BB34-B07386A7BE9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55048" y="0"/>
            <a:ext cx="4588952"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7E3EFFCE-78F1-4027-85BB-555E7F559D2F}"/>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7" name="Billede 6">
            <a:extLst>
              <a:ext uri="{FF2B5EF4-FFF2-40B4-BE49-F238E27FC236}">
                <a16:creationId xmlns:a16="http://schemas.microsoft.com/office/drawing/2014/main" id="{441F5E1E-0E4B-43FD-8FB8-6AF5CFA4F8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4889A65A-B776-4FB8-A630-C6F2422D91E9}"/>
              </a:ext>
            </a:extLst>
          </p:cNvPr>
          <p:cNvSpPr>
            <a:spLocks noGrp="1"/>
          </p:cNvSpPr>
          <p:nvPr>
            <p:ph type="title"/>
          </p:nvPr>
        </p:nvSpPr>
        <p:spPr>
          <a:xfrm>
            <a:off x="417387" y="458992"/>
            <a:ext cx="4154613" cy="1557250"/>
          </a:xfrm>
        </p:spPr>
        <p:txBody>
          <a:bodyPr vert="horz" lIns="68580" tIns="34290" rIns="68580" bIns="34290" rtlCol="0" anchor="t">
            <a:normAutofit/>
          </a:bodyPr>
          <a:lstStyle/>
          <a:p>
            <a:r>
              <a:rPr lang="en-US" sz="2000" dirty="0">
                <a:latin typeface="Gill Sans MT" panose="020B0502020104020203" pitchFamily="34" charset="0"/>
              </a:rPr>
              <a:t>Den </a:t>
            </a:r>
            <a:r>
              <a:rPr lang="en-US" sz="2000" dirty="0" err="1">
                <a:latin typeface="Gill Sans MT" panose="020B0502020104020203" pitchFamily="34" charset="0"/>
              </a:rPr>
              <a:t>måske</a:t>
            </a:r>
            <a:r>
              <a:rPr lang="en-US" sz="2000" dirty="0">
                <a:latin typeface="Gill Sans MT" panose="020B0502020104020203" pitchFamily="34" charset="0"/>
              </a:rPr>
              <a:t> </a:t>
            </a:r>
            <a:r>
              <a:rPr lang="en-US" sz="2000" dirty="0" err="1">
                <a:latin typeface="Gill Sans MT" panose="020B0502020104020203" pitchFamily="34" charset="0"/>
              </a:rPr>
              <a:t>vigtigste</a:t>
            </a:r>
            <a:r>
              <a:rPr lang="en-US" sz="2000" dirty="0">
                <a:latin typeface="Gill Sans MT" panose="020B0502020104020203" pitchFamily="34" charset="0"/>
              </a:rPr>
              <a:t> arena i alle </a:t>
            </a:r>
            <a:r>
              <a:rPr lang="en-US" sz="2000" dirty="0" err="1">
                <a:latin typeface="Gill Sans MT" panose="020B0502020104020203" pitchFamily="34" charset="0"/>
              </a:rPr>
              <a:t>hjem</a:t>
            </a:r>
            <a:r>
              <a:rPr lang="en-US" sz="2000" dirty="0">
                <a:latin typeface="Gill Sans MT" panose="020B0502020104020203" pitchFamily="34" charset="0"/>
              </a:rPr>
              <a:t>! – </a:t>
            </a:r>
            <a:r>
              <a:rPr lang="en-US" sz="2000" dirty="0" err="1">
                <a:latin typeface="Gill Sans MT" panose="020B0502020104020203" pitchFamily="34" charset="0"/>
              </a:rPr>
              <a:t>som</a:t>
            </a:r>
            <a:r>
              <a:rPr lang="en-US" sz="2000" dirty="0">
                <a:latin typeface="Gill Sans MT" panose="020B0502020104020203" pitchFamily="34" charset="0"/>
              </a:rPr>
              <a:t> </a:t>
            </a:r>
            <a:r>
              <a:rPr lang="en-US" sz="2000" dirty="0" err="1">
                <a:latin typeface="Gill Sans MT" panose="020B0502020104020203" pitchFamily="34" charset="0"/>
              </a:rPr>
              <a:t>har</a:t>
            </a:r>
            <a:r>
              <a:rPr lang="en-US" sz="2000" dirty="0">
                <a:latin typeface="Gill Sans MT" panose="020B0502020104020203" pitchFamily="34" charset="0"/>
              </a:rPr>
              <a:t> </a:t>
            </a:r>
            <a:r>
              <a:rPr lang="en-US" sz="2000" dirty="0" err="1">
                <a:latin typeface="Gill Sans MT" panose="020B0502020104020203" pitchFamily="34" charset="0"/>
              </a:rPr>
              <a:t>stor</a:t>
            </a:r>
            <a:r>
              <a:rPr lang="en-US" sz="2000" dirty="0">
                <a:latin typeface="Gill Sans MT" panose="020B0502020104020203" pitchFamily="34" charset="0"/>
              </a:rPr>
              <a:t> </a:t>
            </a:r>
            <a:r>
              <a:rPr lang="en-US" sz="2000" dirty="0" err="1">
                <a:latin typeface="Gill Sans MT" panose="020B0502020104020203" pitchFamily="34" charset="0"/>
              </a:rPr>
              <a:t>betydning</a:t>
            </a:r>
            <a:r>
              <a:rPr lang="en-US" sz="2000" dirty="0">
                <a:latin typeface="Gill Sans MT" panose="020B0502020104020203" pitchFamily="34" charset="0"/>
              </a:rPr>
              <a:t> for </a:t>
            </a:r>
            <a:r>
              <a:rPr lang="en-US" sz="2000" dirty="0" err="1">
                <a:latin typeface="Gill Sans MT" panose="020B0502020104020203" pitchFamily="34" charset="0"/>
              </a:rPr>
              <a:t>hvordan</a:t>
            </a:r>
            <a:r>
              <a:rPr lang="en-US" sz="2000" dirty="0">
                <a:latin typeface="Gill Sans MT" panose="020B0502020104020203" pitchFamily="34" charset="0"/>
              </a:rPr>
              <a:t> man </a:t>
            </a:r>
            <a:r>
              <a:rPr lang="en-US" sz="2000" dirty="0" err="1">
                <a:latin typeface="Gill Sans MT" panose="020B0502020104020203" pitchFamily="34" charset="0"/>
              </a:rPr>
              <a:t>klarer</a:t>
            </a:r>
            <a:r>
              <a:rPr lang="en-US" sz="2000" dirty="0">
                <a:latin typeface="Gill Sans MT" panose="020B0502020104020203" pitchFamily="34" charset="0"/>
              </a:rPr>
              <a:t> sig </a:t>
            </a:r>
            <a:r>
              <a:rPr lang="en-US" sz="2000" dirty="0" err="1">
                <a:latin typeface="Gill Sans MT" panose="020B0502020104020203" pitchFamily="34" charset="0"/>
              </a:rPr>
              <a:t>på</a:t>
            </a:r>
            <a:r>
              <a:rPr lang="en-US" sz="2000" dirty="0">
                <a:latin typeface="Gill Sans MT" panose="020B0502020104020203" pitchFamily="34" charset="0"/>
              </a:rPr>
              <a:t> </a:t>
            </a:r>
            <a:r>
              <a:rPr lang="en-US" sz="2000" dirty="0" err="1">
                <a:latin typeface="Gill Sans MT" panose="020B0502020104020203" pitchFamily="34" charset="0"/>
              </a:rPr>
              <a:t>andre</a:t>
            </a:r>
            <a:r>
              <a:rPr lang="en-US" sz="2000" dirty="0">
                <a:latin typeface="Gill Sans MT" panose="020B0502020104020203" pitchFamily="34" charset="0"/>
              </a:rPr>
              <a:t> </a:t>
            </a:r>
            <a:r>
              <a:rPr lang="en-US" sz="2000" dirty="0" err="1">
                <a:latin typeface="Gill Sans MT" panose="020B0502020104020203" pitchFamily="34" charset="0"/>
              </a:rPr>
              <a:t>arenaer</a:t>
            </a:r>
            <a:r>
              <a:rPr lang="en-US" sz="2000" dirty="0">
                <a:latin typeface="Gill Sans MT" panose="020B0502020104020203" pitchFamily="34" charset="0"/>
              </a:rPr>
              <a:t>……</a:t>
            </a:r>
          </a:p>
        </p:txBody>
      </p:sp>
      <p:sp>
        <p:nvSpPr>
          <p:cNvPr id="4" name="Pladsholder til tekst 2"/>
          <p:cNvSpPr txBox="1">
            <a:spLocks/>
          </p:cNvSpPr>
          <p:nvPr/>
        </p:nvSpPr>
        <p:spPr>
          <a:xfrm>
            <a:off x="429659" y="1672250"/>
            <a:ext cx="3260475" cy="3012259"/>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sz="2400" dirty="0">
                <a:latin typeface="Gill Sans MT" panose="020B0502020104020203" pitchFamily="34" charset="0"/>
              </a:rPr>
              <a:t>Vigtig træningsarena</a:t>
            </a:r>
          </a:p>
          <a:p>
            <a:r>
              <a:rPr lang="da-DK" sz="2400" dirty="0">
                <a:latin typeface="Gill Sans MT" panose="020B0502020104020203" pitchFamily="34" charset="0"/>
              </a:rPr>
              <a:t>Sammenhæng ml. dem, der snakker med forældre og dem, og dem der snakker med ”sekundære voksne”, herunder dem der indgår i en dialog med ”voksne” der taler om forebyggelse….</a:t>
            </a:r>
          </a:p>
          <a:p>
            <a:endParaRPr lang="da-DK" sz="1600" dirty="0"/>
          </a:p>
        </p:txBody>
      </p:sp>
    </p:spTree>
    <p:extLst>
      <p:ext uri="{BB962C8B-B14F-4D97-AF65-F5344CB8AC3E}">
        <p14:creationId xmlns:p14="http://schemas.microsoft.com/office/powerpoint/2010/main" val="3383627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FF92F6B-8574-4F14-9D44-A94236C86979}"/>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sp>
        <p:nvSpPr>
          <p:cNvPr id="6" name="Rektangel 5">
            <a:extLst>
              <a:ext uri="{FF2B5EF4-FFF2-40B4-BE49-F238E27FC236}">
                <a16:creationId xmlns:a16="http://schemas.microsoft.com/office/drawing/2014/main" id="{88424C5E-D469-49D8-ACFD-44D9983AF876}"/>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7" name="Billede 6">
            <a:extLst>
              <a:ext uri="{FF2B5EF4-FFF2-40B4-BE49-F238E27FC236}">
                <a16:creationId xmlns:a16="http://schemas.microsoft.com/office/drawing/2014/main" id="{64CA87F5-4551-4DED-AB20-D17BBA4DDE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AAC065CF-D361-4EAB-81B0-E09A29B52D7F}"/>
              </a:ext>
            </a:extLst>
          </p:cNvPr>
          <p:cNvSpPr>
            <a:spLocks noGrp="1"/>
          </p:cNvSpPr>
          <p:nvPr>
            <p:ph type="title"/>
          </p:nvPr>
        </p:nvSpPr>
        <p:spPr>
          <a:xfrm>
            <a:off x="4572000" y="948425"/>
            <a:ext cx="3943832" cy="3595926"/>
          </a:xfrm>
        </p:spPr>
        <p:txBody>
          <a:bodyPr vert="horz" lIns="91440" tIns="45720" rIns="91440" bIns="45720" rtlCol="0" anchor="ctr">
            <a:normAutofit/>
          </a:bodyPr>
          <a:lstStyle/>
          <a:p>
            <a:pPr defTabSz="914378"/>
            <a:r>
              <a:rPr lang="en-US" sz="3000" dirty="0" err="1">
                <a:effectLst>
                  <a:outerShdw blurRad="38100" dist="38100" dir="2700000" algn="tl">
                    <a:srgbClr val="000000">
                      <a:alpha val="43137"/>
                    </a:srgbClr>
                  </a:outerShdw>
                </a:effectLst>
                <a:latin typeface="Gill Sans MT" panose="020B0502020104020203" pitchFamily="34" charset="0"/>
              </a:rPr>
              <a:t>Når</a:t>
            </a:r>
            <a:r>
              <a:rPr lang="en-US" sz="3000" dirty="0">
                <a:effectLst>
                  <a:outerShdw blurRad="38100" dist="38100" dir="2700000" algn="tl">
                    <a:srgbClr val="000000">
                      <a:alpha val="43137"/>
                    </a:srgbClr>
                  </a:outerShdw>
                </a:effectLst>
                <a:latin typeface="Gill Sans MT" panose="020B0502020104020203" pitchFamily="34" charset="0"/>
              </a:rPr>
              <a:t> man </a:t>
            </a:r>
            <a:r>
              <a:rPr lang="en-US" sz="3000" dirty="0" err="1">
                <a:effectLst>
                  <a:outerShdw blurRad="38100" dist="38100" dir="2700000" algn="tl">
                    <a:srgbClr val="000000">
                      <a:alpha val="43137"/>
                    </a:srgbClr>
                  </a:outerShdw>
                </a:effectLst>
                <a:latin typeface="Gill Sans MT" panose="020B0502020104020203" pitchFamily="34" charset="0"/>
              </a:rPr>
              <a:t>ringede</a:t>
            </a:r>
            <a:r>
              <a:rPr lang="en-US" sz="3000" dirty="0">
                <a:effectLst>
                  <a:outerShdw blurRad="38100" dist="38100" dir="2700000" algn="tl">
                    <a:srgbClr val="000000">
                      <a:alpha val="43137"/>
                    </a:srgbClr>
                  </a:outerShdw>
                </a:effectLst>
                <a:latin typeface="Gill Sans MT" panose="020B0502020104020203" pitchFamily="34" charset="0"/>
              </a:rPr>
              <a:t> </a:t>
            </a:r>
            <a:r>
              <a:rPr lang="en-US" sz="3000" dirty="0" err="1">
                <a:effectLst>
                  <a:outerShdw blurRad="38100" dist="38100" dir="2700000" algn="tl">
                    <a:srgbClr val="000000">
                      <a:alpha val="43137"/>
                    </a:srgbClr>
                  </a:outerShdw>
                </a:effectLst>
                <a:latin typeface="Gill Sans MT" panose="020B0502020104020203" pitchFamily="34" charset="0"/>
              </a:rPr>
              <a:t>til</a:t>
            </a:r>
            <a:r>
              <a:rPr lang="en-US" sz="3000" dirty="0">
                <a:effectLst>
                  <a:outerShdw blurRad="38100" dist="38100" dir="2700000" algn="tl">
                    <a:srgbClr val="000000">
                      <a:alpha val="43137"/>
                    </a:srgbClr>
                  </a:outerShdw>
                </a:effectLst>
                <a:latin typeface="Gill Sans MT" panose="020B0502020104020203" pitchFamily="34" charset="0"/>
              </a:rPr>
              <a:t> </a:t>
            </a:r>
            <a:r>
              <a:rPr lang="en-US" sz="3000" dirty="0" err="1">
                <a:effectLst>
                  <a:outerShdw blurRad="38100" dist="38100" dir="2700000" algn="tl">
                    <a:srgbClr val="000000">
                      <a:alpha val="43137"/>
                    </a:srgbClr>
                  </a:outerShdw>
                </a:effectLst>
                <a:latin typeface="Gill Sans MT" panose="020B0502020104020203" pitchFamily="34" charset="0"/>
              </a:rPr>
              <a:t>kæresten</a:t>
            </a:r>
            <a:r>
              <a:rPr lang="en-US" sz="3000" dirty="0">
                <a:effectLst>
                  <a:outerShdw blurRad="38100" dist="38100" dir="2700000" algn="tl">
                    <a:srgbClr val="000000">
                      <a:alpha val="43137"/>
                    </a:srgbClr>
                  </a:outerShdw>
                </a:effectLst>
                <a:latin typeface="Gill Sans MT" panose="020B0502020104020203" pitchFamily="34" charset="0"/>
              </a:rPr>
              <a:t> </a:t>
            </a:r>
            <a:r>
              <a:rPr lang="en-US" sz="3000" dirty="0" err="1">
                <a:effectLst>
                  <a:outerShdw blurRad="38100" dist="38100" dir="2700000" algn="tl">
                    <a:srgbClr val="000000">
                      <a:alpha val="43137"/>
                    </a:srgbClr>
                  </a:outerShdw>
                </a:effectLst>
                <a:latin typeface="Gill Sans MT" panose="020B0502020104020203" pitchFamily="34" charset="0"/>
              </a:rPr>
              <a:t>fik</a:t>
            </a:r>
            <a:r>
              <a:rPr lang="en-US" sz="3000" dirty="0">
                <a:effectLst>
                  <a:outerShdw blurRad="38100" dist="38100" dir="2700000" algn="tl">
                    <a:srgbClr val="000000">
                      <a:alpha val="43137"/>
                    </a:srgbClr>
                  </a:outerShdw>
                </a:effectLst>
                <a:latin typeface="Gill Sans MT" panose="020B0502020104020203" pitchFamily="34" charset="0"/>
              </a:rPr>
              <a:t> man fat </a:t>
            </a:r>
            <a:r>
              <a:rPr lang="en-US" sz="3000" dirty="0" err="1">
                <a:effectLst>
                  <a:outerShdw blurRad="38100" dist="38100" dir="2700000" algn="tl">
                    <a:srgbClr val="000000">
                      <a:alpha val="43137"/>
                    </a:srgbClr>
                  </a:outerShdw>
                </a:effectLst>
                <a:latin typeface="Gill Sans MT" panose="020B0502020104020203" pitchFamily="34" charset="0"/>
              </a:rPr>
              <a:t>i</a:t>
            </a:r>
            <a:r>
              <a:rPr lang="en-US" sz="3000" dirty="0">
                <a:effectLst>
                  <a:outerShdw blurRad="38100" dist="38100" dir="2700000" algn="tl">
                    <a:srgbClr val="000000">
                      <a:alpha val="43137"/>
                    </a:srgbClr>
                  </a:outerShdw>
                </a:effectLst>
                <a:latin typeface="Gill Sans MT" panose="020B0502020104020203" pitchFamily="34" charset="0"/>
              </a:rPr>
              <a:t>…</a:t>
            </a:r>
          </a:p>
        </p:txBody>
      </p:sp>
      <p:pic>
        <p:nvPicPr>
          <p:cNvPr id="16386" name="Picture 2" descr="Doro Magna 4000 - elegant fastnet telefon - Køb online">
            <a:extLst>
              <a:ext uri="{FF2B5EF4-FFF2-40B4-BE49-F238E27FC236}">
                <a16:creationId xmlns:a16="http://schemas.microsoft.com/office/drawing/2014/main" id="{613C3594-2B0C-4C21-A4DA-8A7C2C2883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555" y="1251558"/>
            <a:ext cx="3792682" cy="379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34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FF78CD3-FD64-40EA-9940-99AB118816E1}"/>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sp>
        <p:nvSpPr>
          <p:cNvPr id="7" name="Rektangel 6">
            <a:extLst>
              <a:ext uri="{FF2B5EF4-FFF2-40B4-BE49-F238E27FC236}">
                <a16:creationId xmlns:a16="http://schemas.microsoft.com/office/drawing/2014/main" id="{CDF2B3A6-3549-4BE4-826C-B59D20E00EF2}"/>
              </a:ext>
            </a:extLst>
          </p:cNvPr>
          <p:cNvSpPr/>
          <p:nvPr/>
        </p:nvSpPr>
        <p:spPr>
          <a:xfrm>
            <a:off x="0" y="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8" name="Billede 7">
            <a:extLst>
              <a:ext uri="{FF2B5EF4-FFF2-40B4-BE49-F238E27FC236}">
                <a16:creationId xmlns:a16="http://schemas.microsoft.com/office/drawing/2014/main" id="{9567BCA3-6C11-4FC6-8EB8-EABB20B9FE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318FB84E-14B4-4000-9FB3-529CF37C3675}"/>
              </a:ext>
            </a:extLst>
          </p:cNvPr>
          <p:cNvSpPr>
            <a:spLocks noGrp="1"/>
          </p:cNvSpPr>
          <p:nvPr>
            <p:ph type="title"/>
          </p:nvPr>
        </p:nvSpPr>
        <p:spPr>
          <a:xfrm>
            <a:off x="628650" y="1019533"/>
            <a:ext cx="7886700" cy="994172"/>
          </a:xfrm>
        </p:spPr>
        <p:txBody>
          <a:bodyPr>
            <a:normAutofit/>
          </a:bodyPr>
          <a:lstStyle/>
          <a:p>
            <a:pPr algn="ctr"/>
            <a:r>
              <a:rPr lang="da-DK" sz="3000" dirty="0">
                <a:latin typeface="Gill Sans MT" panose="020B0502020104020203" pitchFamily="34" charset="0"/>
              </a:rPr>
              <a:t>Har du ”sekundære” voksne i dit liv…?</a:t>
            </a:r>
            <a:br>
              <a:rPr lang="da-DK" sz="3000" dirty="0">
                <a:latin typeface="Gill Sans MT" panose="020B0502020104020203" pitchFamily="34" charset="0"/>
              </a:rPr>
            </a:br>
            <a:r>
              <a:rPr lang="da-DK" sz="3000" dirty="0">
                <a:latin typeface="Gill Sans MT" panose="020B0502020104020203" pitchFamily="34" charset="0"/>
              </a:rPr>
              <a:t>(</a:t>
            </a:r>
            <a:r>
              <a:rPr lang="da-DK" sz="3200" dirty="0"/>
              <a:t> </a:t>
            </a:r>
            <a:r>
              <a:rPr lang="da-DK" sz="2400" dirty="0"/>
              <a:t>Jagten på frirum 2020</a:t>
            </a:r>
            <a:r>
              <a:rPr lang="da-DK" sz="3200" dirty="0"/>
              <a:t>)</a:t>
            </a:r>
            <a:endParaRPr lang="da-DK" sz="3000" dirty="0">
              <a:solidFill>
                <a:schemeClr val="bg1"/>
              </a:solidFill>
              <a:latin typeface="Gill Sans MT" panose="020B0502020104020203" pitchFamily="34" charset="0"/>
            </a:endParaRPr>
          </a:p>
        </p:txBody>
      </p:sp>
      <p:graphicFrame>
        <p:nvGraphicFramePr>
          <p:cNvPr id="4" name="Pladsholder til indhold 3">
            <a:extLst>
              <a:ext uri="{FF2B5EF4-FFF2-40B4-BE49-F238E27FC236}">
                <a16:creationId xmlns:a16="http://schemas.microsoft.com/office/drawing/2014/main" id="{5ABDFE38-4D31-451E-8D92-41FFC2D59357}"/>
              </a:ext>
            </a:extLst>
          </p:cNvPr>
          <p:cNvGraphicFramePr>
            <a:graphicFrameLocks noGrp="1"/>
          </p:cNvGraphicFramePr>
          <p:nvPr>
            <p:ph idx="1"/>
          </p:nvPr>
        </p:nvGraphicFramePr>
        <p:xfrm>
          <a:off x="750730" y="2256791"/>
          <a:ext cx="7902575" cy="1920240"/>
        </p:xfrm>
        <a:graphic>
          <a:graphicData uri="http://schemas.openxmlformats.org/drawingml/2006/table">
            <a:tbl>
              <a:tblPr firstRow="1" firstCol="1" bandRow="1">
                <a:tableStyleId>{5C22544A-7EE6-4342-B048-85BDC9FD1C3A}</a:tableStyleId>
              </a:tblPr>
              <a:tblGrid>
                <a:gridCol w="3826510">
                  <a:extLst>
                    <a:ext uri="{9D8B030D-6E8A-4147-A177-3AD203B41FA5}">
                      <a16:colId xmlns:a16="http://schemas.microsoft.com/office/drawing/2014/main" val="796847729"/>
                    </a:ext>
                  </a:extLst>
                </a:gridCol>
                <a:gridCol w="2037715">
                  <a:extLst>
                    <a:ext uri="{9D8B030D-6E8A-4147-A177-3AD203B41FA5}">
                      <a16:colId xmlns:a16="http://schemas.microsoft.com/office/drawing/2014/main" val="3174791935"/>
                    </a:ext>
                  </a:extLst>
                </a:gridCol>
                <a:gridCol w="2038350">
                  <a:extLst>
                    <a:ext uri="{9D8B030D-6E8A-4147-A177-3AD203B41FA5}">
                      <a16:colId xmlns:a16="http://schemas.microsoft.com/office/drawing/2014/main" val="2221699475"/>
                    </a:ext>
                  </a:extLst>
                </a:gridCol>
              </a:tblGrid>
              <a:tr h="365760">
                <a:tc>
                  <a:txBody>
                    <a:bodyPr/>
                    <a:lstStyle/>
                    <a:p>
                      <a:pPr fontAlgn="base">
                        <a:spcAft>
                          <a:spcPts val="0"/>
                        </a:spcAft>
                      </a:pPr>
                      <a:r>
                        <a:rPr lang="da-DK" sz="1500">
                          <a:effectLst/>
                          <a:latin typeface="Gill Sans MT" panose="020B0502020104020203" pitchFamily="34" charset="0"/>
                        </a:rPr>
                        <a:t> </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1500">
                          <a:effectLst/>
                          <a:latin typeface="Gill Sans MT" panose="020B0502020104020203" pitchFamily="34" charset="0"/>
                        </a:rPr>
                        <a:t>2015</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da-DK" sz="1500">
                          <a:effectLst/>
                          <a:latin typeface="Gill Sans MT" panose="020B0502020104020203" pitchFamily="34" charset="0"/>
                        </a:rPr>
                        <a:t>2020</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1013786"/>
                  </a:ext>
                </a:extLst>
              </a:tr>
              <a:tr h="365760">
                <a:tc>
                  <a:txBody>
                    <a:bodyPr/>
                    <a:lstStyle/>
                    <a:p>
                      <a:pPr fontAlgn="base">
                        <a:spcAft>
                          <a:spcPts val="0"/>
                        </a:spcAft>
                      </a:pPr>
                      <a:r>
                        <a:rPr lang="da-DK" sz="1500">
                          <a:effectLst/>
                          <a:latin typeface="Gill Sans MT" panose="020B0502020104020203" pitchFamily="34" charset="0"/>
                        </a:rPr>
                        <a:t>Ja, og jeg bruger dem</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1500">
                          <a:effectLst/>
                          <a:latin typeface="Gill Sans MT" panose="020B0502020104020203" pitchFamily="34" charset="0"/>
                        </a:rPr>
                        <a:t>49,0</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da-DK" sz="1500">
                          <a:effectLst/>
                          <a:latin typeface="Gill Sans MT" panose="020B0502020104020203" pitchFamily="34" charset="0"/>
                        </a:rPr>
                        <a:t>33,6</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905231"/>
                  </a:ext>
                </a:extLst>
              </a:tr>
              <a:tr h="365760">
                <a:tc>
                  <a:txBody>
                    <a:bodyPr/>
                    <a:lstStyle/>
                    <a:p>
                      <a:pPr fontAlgn="base">
                        <a:spcAft>
                          <a:spcPts val="0"/>
                        </a:spcAft>
                      </a:pPr>
                      <a:r>
                        <a:rPr lang="da-DK" sz="1500">
                          <a:effectLst/>
                          <a:latin typeface="Gill Sans MT" panose="020B0502020104020203" pitchFamily="34" charset="0"/>
                        </a:rPr>
                        <a:t>Ja, men jeg bruger dem ikke</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1500">
                          <a:effectLst/>
                          <a:latin typeface="Gill Sans MT" panose="020B0502020104020203" pitchFamily="34" charset="0"/>
                        </a:rPr>
                        <a:t>22,3</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da-DK" sz="1500" dirty="0">
                          <a:effectLst/>
                          <a:latin typeface="Gill Sans MT" panose="020B0502020104020203" pitchFamily="34" charset="0"/>
                        </a:rPr>
                        <a:t>32,2</a:t>
                      </a:r>
                      <a:endParaRPr lang="da-DK"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7823295"/>
                  </a:ext>
                </a:extLst>
              </a:tr>
              <a:tr h="365760">
                <a:tc>
                  <a:txBody>
                    <a:bodyPr/>
                    <a:lstStyle/>
                    <a:p>
                      <a:pPr fontAlgn="base">
                        <a:spcAft>
                          <a:spcPts val="0"/>
                        </a:spcAft>
                      </a:pPr>
                      <a:r>
                        <a:rPr lang="da-DK" sz="1500">
                          <a:effectLst/>
                          <a:latin typeface="Gill Sans MT" panose="020B0502020104020203" pitchFamily="34" charset="0"/>
                        </a:rPr>
                        <a:t>Nej, og jeg savner det ikke</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1500">
                          <a:effectLst/>
                          <a:latin typeface="Gill Sans MT" panose="020B0502020104020203" pitchFamily="34" charset="0"/>
                        </a:rPr>
                        <a:t>24,8</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da-DK" sz="1500">
                          <a:effectLst/>
                          <a:latin typeface="Gill Sans MT" panose="020B0502020104020203" pitchFamily="34" charset="0"/>
                        </a:rPr>
                        <a:t>29,8</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0998114"/>
                  </a:ext>
                </a:extLst>
              </a:tr>
              <a:tr h="457200">
                <a:tc>
                  <a:txBody>
                    <a:bodyPr/>
                    <a:lstStyle/>
                    <a:p>
                      <a:pPr fontAlgn="base">
                        <a:spcAft>
                          <a:spcPts val="0"/>
                        </a:spcAft>
                      </a:pPr>
                      <a:r>
                        <a:rPr lang="da-DK" sz="1500" dirty="0">
                          <a:effectLst/>
                          <a:latin typeface="Gill Sans MT" panose="020B0502020104020203" pitchFamily="34" charset="0"/>
                        </a:rPr>
                        <a:t>Nej, men jeg kunne godt tænke mig at have voksne at snakke med</a:t>
                      </a:r>
                      <a:endParaRPr lang="da-DK"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1500">
                          <a:effectLst/>
                          <a:latin typeface="Gill Sans MT" panose="020B0502020104020203" pitchFamily="34" charset="0"/>
                        </a:rPr>
                        <a:t>3,9</a:t>
                      </a:r>
                      <a:endParaRPr lang="da-DK"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da-DK" sz="1500" dirty="0">
                          <a:effectLst/>
                          <a:latin typeface="Gill Sans MT" panose="020B0502020104020203" pitchFamily="34" charset="0"/>
                        </a:rPr>
                        <a:t>5,3</a:t>
                      </a:r>
                      <a:endParaRPr lang="da-DK"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7250604"/>
                  </a:ext>
                </a:extLst>
              </a:tr>
            </a:tbl>
          </a:graphicData>
        </a:graphic>
      </p:graphicFrame>
      <p:sp>
        <p:nvSpPr>
          <p:cNvPr id="5" name="Rectangle 1">
            <a:extLst>
              <a:ext uri="{FF2B5EF4-FFF2-40B4-BE49-F238E27FC236}">
                <a16:creationId xmlns:a16="http://schemas.microsoft.com/office/drawing/2014/main" id="{2D8FE439-F13B-4142-92D1-C44169C37769}"/>
              </a:ext>
            </a:extLst>
          </p:cNvPr>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2145836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515125" y="443509"/>
            <a:ext cx="2695907" cy="4189214"/>
          </a:xfrm>
        </p:spPr>
        <p:txBody>
          <a:bodyPr>
            <a:normAutofit/>
          </a:bodyPr>
          <a:lstStyle/>
          <a:p>
            <a:pPr defTabSz="684593"/>
            <a:r>
              <a:rPr lang="da-DK" altLang="da-DK" b="1" dirty="0">
                <a:solidFill>
                  <a:srgbClr val="FFFFFF"/>
                </a:solidFill>
              </a:rPr>
              <a:t>Hvilke egenskaber efterspørges hos ”voksne influencere”?</a:t>
            </a:r>
          </a:p>
        </p:txBody>
      </p:sp>
      <p:sp>
        <p:nvSpPr>
          <p:cNvPr id="64516" name="Pladsholder til sidefod 2"/>
          <p:cNvSpPr>
            <a:spLocks noGrp="1"/>
          </p:cNvSpPr>
          <p:nvPr>
            <p:ph type="ftr" sz="quarter" idx="11"/>
          </p:nvPr>
        </p:nvSpPr>
        <p:spPr bwMode="auto">
          <a:xfrm>
            <a:off x="3335481" y="4767263"/>
            <a:ext cx="363185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lnSpcReduction="10000"/>
          </a:bodyPr>
          <a:lstStyle>
            <a:lvl1pPr>
              <a:defRPr sz="1633">
                <a:solidFill>
                  <a:schemeClr val="tx1"/>
                </a:solidFill>
                <a:latin typeface="Times New Roman" panose="02020603050405020304" pitchFamily="18" charset="0"/>
              </a:defRPr>
            </a:lvl1pPr>
            <a:lvl2pPr marL="505436" indent="-194399">
              <a:defRPr sz="1633">
                <a:solidFill>
                  <a:schemeClr val="tx1"/>
                </a:solidFill>
                <a:latin typeface="Times New Roman" panose="02020603050405020304" pitchFamily="18" charset="0"/>
              </a:defRPr>
            </a:lvl2pPr>
            <a:lvl3pPr marL="777592" indent="-155518">
              <a:defRPr sz="1633">
                <a:solidFill>
                  <a:schemeClr val="tx1"/>
                </a:solidFill>
                <a:latin typeface="Times New Roman" panose="02020603050405020304" pitchFamily="18" charset="0"/>
              </a:defRPr>
            </a:lvl3pPr>
            <a:lvl4pPr marL="1088629" indent="-155518">
              <a:defRPr sz="1633">
                <a:solidFill>
                  <a:schemeClr val="tx1"/>
                </a:solidFill>
                <a:latin typeface="Times New Roman" panose="02020603050405020304" pitchFamily="18" charset="0"/>
              </a:defRPr>
            </a:lvl4pPr>
            <a:lvl5pPr marL="1399666" indent="-155518">
              <a:defRPr sz="1633">
                <a:solidFill>
                  <a:schemeClr val="tx1"/>
                </a:solidFill>
                <a:latin typeface="Times New Roman" panose="02020603050405020304" pitchFamily="18" charset="0"/>
              </a:defRPr>
            </a:lvl5pPr>
            <a:lvl6pPr marL="1710704" indent="-155518" eaLnBrk="0" fontAlgn="base" hangingPunct="0">
              <a:spcBef>
                <a:spcPct val="0"/>
              </a:spcBef>
              <a:spcAft>
                <a:spcPct val="0"/>
              </a:spcAft>
              <a:defRPr sz="1633">
                <a:solidFill>
                  <a:schemeClr val="tx1"/>
                </a:solidFill>
                <a:latin typeface="Times New Roman" panose="02020603050405020304" pitchFamily="18" charset="0"/>
              </a:defRPr>
            </a:lvl6pPr>
            <a:lvl7pPr marL="2021740" indent="-155518" eaLnBrk="0" fontAlgn="base" hangingPunct="0">
              <a:spcBef>
                <a:spcPct val="0"/>
              </a:spcBef>
              <a:spcAft>
                <a:spcPct val="0"/>
              </a:spcAft>
              <a:defRPr sz="1633">
                <a:solidFill>
                  <a:schemeClr val="tx1"/>
                </a:solidFill>
                <a:latin typeface="Times New Roman" panose="02020603050405020304" pitchFamily="18" charset="0"/>
              </a:defRPr>
            </a:lvl7pPr>
            <a:lvl8pPr marL="2332777" indent="-155518" eaLnBrk="0" fontAlgn="base" hangingPunct="0">
              <a:spcBef>
                <a:spcPct val="0"/>
              </a:spcBef>
              <a:spcAft>
                <a:spcPct val="0"/>
              </a:spcAft>
              <a:defRPr sz="1633">
                <a:solidFill>
                  <a:schemeClr val="tx1"/>
                </a:solidFill>
                <a:latin typeface="Times New Roman" panose="02020603050405020304" pitchFamily="18" charset="0"/>
              </a:defRPr>
            </a:lvl8pPr>
            <a:lvl9pPr marL="2643813" indent="-155518" eaLnBrk="0" fontAlgn="base" hangingPunct="0">
              <a:spcBef>
                <a:spcPct val="0"/>
              </a:spcBef>
              <a:spcAft>
                <a:spcPct val="0"/>
              </a:spcAft>
              <a:defRPr sz="1633">
                <a:solidFill>
                  <a:schemeClr val="tx1"/>
                </a:solidFill>
                <a:latin typeface="Times New Roman" panose="02020603050405020304" pitchFamily="18" charset="0"/>
              </a:defRPr>
            </a:lvl9pPr>
          </a:lstStyle>
          <a:p>
            <a:pPr>
              <a:lnSpc>
                <a:spcPct val="90000"/>
              </a:lnSpc>
              <a:spcAft>
                <a:spcPts val="450"/>
              </a:spcAft>
              <a:defRPr/>
            </a:pPr>
            <a:r>
              <a:rPr lang="en-US" altLang="da-DK" sz="1425"/>
              <a:t>Center for Ungdomsstudier (CUR)</a:t>
            </a:r>
          </a:p>
        </p:txBody>
      </p:sp>
      <p:sp>
        <p:nvSpPr>
          <p:cNvPr id="64515" name="Pladsholder til indhold 2"/>
          <p:cNvSpPr>
            <a:spLocks noGrp="1"/>
          </p:cNvSpPr>
          <p:nvPr>
            <p:ph idx="1"/>
          </p:nvPr>
        </p:nvSpPr>
        <p:spPr>
          <a:xfrm>
            <a:off x="3335482" y="443509"/>
            <a:ext cx="5179868" cy="4189214"/>
          </a:xfrm>
        </p:spPr>
        <p:txBody>
          <a:bodyPr anchor="ctr">
            <a:normAutofit/>
          </a:bodyPr>
          <a:lstStyle/>
          <a:p>
            <a:pPr eaLnBrk="1" hangingPunct="1">
              <a:defRPr/>
            </a:pPr>
            <a:endParaRPr lang="da-DK" altLang="da-DK" sz="1950"/>
          </a:p>
          <a:p>
            <a:pPr eaLnBrk="1" hangingPunct="1">
              <a:defRPr/>
            </a:pPr>
            <a:endParaRPr lang="da-DK" altLang="da-DK" sz="1950"/>
          </a:p>
          <a:p>
            <a:pPr eaLnBrk="1" hangingPunct="1">
              <a:defRPr/>
            </a:pPr>
            <a:r>
              <a:rPr lang="da-DK" altLang="da-DK" sz="1950"/>
              <a:t>Nysgerrige voksne – som stiller spørgsmål i bevidstheden om at unge godt kan sige nej!</a:t>
            </a:r>
          </a:p>
          <a:p>
            <a:pPr eaLnBrk="1" hangingPunct="1">
              <a:defRPr/>
            </a:pPr>
            <a:r>
              <a:rPr lang="da-DK" altLang="da-DK" sz="1950"/>
              <a:t>Fagligt dygtige voksne som man kan lære noget af!</a:t>
            </a:r>
          </a:p>
          <a:p>
            <a:pPr eaLnBrk="1" hangingPunct="1">
              <a:defRPr/>
            </a:pPr>
            <a:r>
              <a:rPr lang="da-DK" altLang="da-DK" sz="1950"/>
              <a:t>Voksne som de har historie </a:t>
            </a:r>
            <a:r>
              <a:rPr lang="da-DK" altLang="da-DK" sz="1950" err="1"/>
              <a:t>med….og</a:t>
            </a:r>
            <a:r>
              <a:rPr lang="da-DK" altLang="da-DK" sz="1950"/>
              <a:t> specielt for drenge/mænd gør det sig gældende at samtalen er knyttet til konkrete aktiviteter! </a:t>
            </a:r>
          </a:p>
          <a:p>
            <a:pPr eaLnBrk="1" hangingPunct="1">
              <a:defRPr/>
            </a:pPr>
            <a:r>
              <a:rPr lang="da-DK" altLang="da-DK" sz="1950"/>
              <a:t>Voksne der udfordrer og giver ansvar – efter at de har vist hvordan opgaven også kan udføres!</a:t>
            </a:r>
          </a:p>
          <a:p>
            <a:pPr eaLnBrk="1" hangingPunct="1">
              <a:defRPr/>
            </a:pPr>
            <a:endParaRPr lang="da-DK" altLang="da-DK" sz="1950"/>
          </a:p>
          <a:p>
            <a:pPr eaLnBrk="1" hangingPunct="1">
              <a:defRPr/>
            </a:pPr>
            <a:endParaRPr lang="da-DK" altLang="da-DK" sz="1950"/>
          </a:p>
          <a:p>
            <a:pPr eaLnBrk="1" hangingPunct="1">
              <a:defRPr/>
            </a:pPr>
            <a:endParaRPr lang="da-DK" altLang="da-DK" sz="1950"/>
          </a:p>
        </p:txBody>
      </p:sp>
    </p:spTree>
    <p:extLst>
      <p:ext uri="{BB962C8B-B14F-4D97-AF65-F5344CB8AC3E}">
        <p14:creationId xmlns:p14="http://schemas.microsoft.com/office/powerpoint/2010/main" val="3613744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AFBAA-D97B-96C9-603D-14907ED2CFA5}"/>
              </a:ext>
            </a:extLst>
          </p:cNvPr>
          <p:cNvSpPr>
            <a:spLocks noGrp="1"/>
          </p:cNvSpPr>
          <p:nvPr>
            <p:ph type="title"/>
          </p:nvPr>
        </p:nvSpPr>
        <p:spPr>
          <a:xfrm>
            <a:off x="1028697" y="261648"/>
            <a:ext cx="7533018" cy="658297"/>
          </a:xfrm>
        </p:spPr>
        <p:txBody>
          <a:bodyPr anchor="ctr">
            <a:normAutofit/>
          </a:bodyPr>
          <a:lstStyle/>
          <a:p>
            <a:pPr algn="ctr"/>
            <a:r>
              <a:rPr lang="da-DK" sz="3000" dirty="0">
                <a:solidFill>
                  <a:srgbClr val="FFFFFF"/>
                </a:solidFill>
              </a:rPr>
              <a:t>Der er brug for kvalitet!</a:t>
            </a:r>
          </a:p>
        </p:txBody>
      </p:sp>
      <p:graphicFrame>
        <p:nvGraphicFramePr>
          <p:cNvPr id="5" name="Pladsholder til indhold 2">
            <a:extLst>
              <a:ext uri="{FF2B5EF4-FFF2-40B4-BE49-F238E27FC236}">
                <a16:creationId xmlns:a16="http://schemas.microsoft.com/office/drawing/2014/main" id="{50F0374F-5F0A-D247-EA9B-D8C5CB033338}"/>
              </a:ext>
            </a:extLst>
          </p:cNvPr>
          <p:cNvGraphicFramePr>
            <a:graphicFrameLocks noGrp="1"/>
          </p:cNvGraphicFramePr>
          <p:nvPr>
            <p:ph idx="1"/>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754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ladsholder til indhold 4" descr="Et billede, der indeholder skilt, udendørs, tekst, himmel&#10;&#10;Beskrivelse, der er oprettet med meget høj sikkerhed">
            <a:extLst>
              <a:ext uri="{FF2B5EF4-FFF2-40B4-BE49-F238E27FC236}">
                <a16:creationId xmlns:a16="http://schemas.microsoft.com/office/drawing/2014/main" id="{3A1442BF-70CD-41D8-97D9-47C0769614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28951" y="783196"/>
            <a:ext cx="5391149" cy="3574566"/>
          </a:xfrm>
          <a:prstGeom prst="rect">
            <a:avLst/>
          </a:prstGeom>
        </p:spPr>
      </p:pic>
      <p:sp>
        <p:nvSpPr>
          <p:cNvPr id="63490" name="Titel 1">
            <a:extLst>
              <a:ext uri="{FF2B5EF4-FFF2-40B4-BE49-F238E27FC236}">
                <a16:creationId xmlns:a16="http://schemas.microsoft.com/office/drawing/2014/main" id="{5C82CD90-517D-410A-83BE-DEEF2D6DFEBC}"/>
              </a:ext>
            </a:extLst>
          </p:cNvPr>
          <p:cNvSpPr>
            <a:spLocks noGrp="1"/>
          </p:cNvSpPr>
          <p:nvPr>
            <p:ph type="title"/>
          </p:nvPr>
        </p:nvSpPr>
        <p:spPr>
          <a:xfrm>
            <a:off x="480060" y="1555773"/>
            <a:ext cx="2064266" cy="203195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68580" tIns="34290" rIns="68580" bIns="34290" rtlCol="0" anchor="ctr">
            <a:normAutofit/>
          </a:bodyPr>
          <a:lstStyle/>
          <a:p>
            <a:pPr algn="ctr">
              <a:defRPr/>
            </a:pPr>
            <a:r>
              <a:rPr lang="en-US" altLang="da-DK" sz="1500">
                <a:solidFill>
                  <a:schemeClr val="bg1"/>
                </a:solidFill>
              </a:rPr>
              <a:t>Udfordringer…….</a:t>
            </a:r>
          </a:p>
        </p:txBody>
      </p:sp>
    </p:spTree>
    <p:extLst>
      <p:ext uri="{BB962C8B-B14F-4D97-AF65-F5344CB8AC3E}">
        <p14:creationId xmlns:p14="http://schemas.microsoft.com/office/powerpoint/2010/main" val="300635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96DED-6B46-43FB-BFA3-11114F10F34A}"/>
              </a:ext>
            </a:extLst>
          </p:cNvPr>
          <p:cNvSpPr>
            <a:spLocks noGrp="1"/>
          </p:cNvSpPr>
          <p:nvPr>
            <p:ph type="title"/>
          </p:nvPr>
        </p:nvSpPr>
        <p:spPr>
          <a:xfrm>
            <a:off x="751263" y="127809"/>
            <a:ext cx="7634200" cy="996547"/>
          </a:xfrm>
        </p:spPr>
        <p:txBody>
          <a:bodyPr vert="horz" lIns="91440" tIns="45720" rIns="91440" bIns="45720" rtlCol="0" anchor="b">
            <a:normAutofit/>
          </a:bodyPr>
          <a:lstStyle/>
          <a:p>
            <a:pPr algn="ctr" defTabSz="914400"/>
            <a:r>
              <a:rPr lang="en-US" sz="3900" kern="1200" dirty="0">
                <a:solidFill>
                  <a:schemeClr val="tx1"/>
                </a:solidFill>
                <a:latin typeface="+mj-lt"/>
                <a:ea typeface="+mj-ea"/>
                <a:cs typeface="+mj-cs"/>
              </a:rPr>
              <a:t>9.Kl I 1990erne og I 2020erne…</a:t>
            </a:r>
          </a:p>
        </p:txBody>
      </p:sp>
      <p:pic>
        <p:nvPicPr>
          <p:cNvPr id="6" name="Pladsholder til indhold 5" descr="Et billede, der indeholder person, poserer, foto, gruppe&#10;&#10;Automatisk genereret beskrivelse">
            <a:extLst>
              <a:ext uri="{FF2B5EF4-FFF2-40B4-BE49-F238E27FC236}">
                <a16:creationId xmlns:a16="http://schemas.microsoft.com/office/drawing/2014/main" id="{7F241B01-0E5B-419B-B026-424F532F0678}"/>
              </a:ext>
            </a:extLst>
          </p:cNvPr>
          <p:cNvPicPr>
            <a:picLocks noGrp="1" noChangeAspect="1"/>
          </p:cNvPicPr>
          <p:nvPr>
            <p:ph idx="1"/>
          </p:nvPr>
        </p:nvPicPr>
        <p:blipFill rotWithShape="1">
          <a:blip r:embed="rId2"/>
          <a:srcRect l="5649" r="3" b="3"/>
          <a:stretch/>
        </p:blipFill>
        <p:spPr>
          <a:xfrm>
            <a:off x="149055" y="1807836"/>
            <a:ext cx="4352493" cy="2917767"/>
          </a:xfrm>
          <a:prstGeom prst="rect">
            <a:avLst/>
          </a:prstGeom>
        </p:spPr>
      </p:pic>
      <p:pic>
        <p:nvPicPr>
          <p:cNvPr id="4" name="Pladsholder til indhold 5" descr="Et billede, der indeholder person, gruppe, poserer, indendørs&#10;&#10;Automatisk genereret beskrivelse">
            <a:extLst>
              <a:ext uri="{FF2B5EF4-FFF2-40B4-BE49-F238E27FC236}">
                <a16:creationId xmlns:a16="http://schemas.microsoft.com/office/drawing/2014/main" id="{8BB0E6F1-2BA9-E0B4-EECC-FE8E3EB69FE9}"/>
              </a:ext>
            </a:extLst>
          </p:cNvPr>
          <p:cNvPicPr>
            <a:picLocks noChangeAspect="1"/>
          </p:cNvPicPr>
          <p:nvPr/>
        </p:nvPicPr>
        <p:blipFill rotWithShape="1">
          <a:blip r:embed="rId3"/>
          <a:srcRect r="-2" b="10616"/>
          <a:stretch/>
        </p:blipFill>
        <p:spPr>
          <a:xfrm>
            <a:off x="4642450" y="1807836"/>
            <a:ext cx="4352492" cy="2917767"/>
          </a:xfrm>
          <a:prstGeom prst="rect">
            <a:avLst/>
          </a:prstGeom>
        </p:spPr>
      </p:pic>
    </p:spTree>
    <p:extLst>
      <p:ext uri="{BB962C8B-B14F-4D97-AF65-F5344CB8AC3E}">
        <p14:creationId xmlns:p14="http://schemas.microsoft.com/office/powerpoint/2010/main" val="949646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1" b="741"/>
          <a:stretch/>
        </p:blipFill>
        <p:spPr>
          <a:xfrm>
            <a:off x="0" y="-841818"/>
            <a:ext cx="3479785" cy="5143493"/>
          </a:xfrm>
          <a:prstGeom prst="rect">
            <a:avLst/>
          </a:prstGeom>
        </p:spPr>
      </p:pic>
      <p:sp>
        <p:nvSpPr>
          <p:cNvPr id="2" name="Pladsholder til indhold 1"/>
          <p:cNvSpPr>
            <a:spLocks noGrp="1"/>
          </p:cNvSpPr>
          <p:nvPr>
            <p:ph sz="half" idx="1"/>
          </p:nvPr>
        </p:nvSpPr>
        <p:spPr>
          <a:xfrm>
            <a:off x="3802455" y="1197645"/>
            <a:ext cx="4629150" cy="3672011"/>
          </a:xfrm>
        </p:spPr>
        <p:txBody>
          <a:bodyPr vert="horz" lIns="68580" tIns="34290" rIns="68580" bIns="34290" rtlCol="0">
            <a:normAutofit fontScale="92500" lnSpcReduction="10000"/>
          </a:bodyPr>
          <a:lstStyle/>
          <a:p>
            <a:r>
              <a:rPr lang="en-US" sz="2400" dirty="0"/>
              <a:t>Lad </a:t>
            </a:r>
            <a:r>
              <a:rPr lang="en-US" sz="2400" dirty="0" err="1"/>
              <a:t>være</a:t>
            </a:r>
            <a:r>
              <a:rPr lang="en-US" sz="2400" dirty="0"/>
              <a:t> med at “</a:t>
            </a:r>
            <a:r>
              <a:rPr lang="en-US" sz="2400" dirty="0" err="1"/>
              <a:t>tro</a:t>
            </a:r>
            <a:r>
              <a:rPr lang="en-US" sz="2400" dirty="0"/>
              <a:t>” </a:t>
            </a:r>
            <a:r>
              <a:rPr lang="en-US" sz="2400" dirty="0" err="1"/>
              <a:t>så</a:t>
            </a:r>
            <a:r>
              <a:rPr lang="en-US" sz="2400" dirty="0"/>
              <a:t> </a:t>
            </a:r>
            <a:r>
              <a:rPr lang="en-US" sz="2400" dirty="0" err="1"/>
              <a:t>meget</a:t>
            </a:r>
            <a:r>
              <a:rPr lang="en-US" sz="2400" dirty="0"/>
              <a:t>  - vi </a:t>
            </a:r>
            <a:r>
              <a:rPr lang="en-US" sz="2400" dirty="0" err="1"/>
              <a:t>skal</a:t>
            </a:r>
            <a:r>
              <a:rPr lang="en-US" sz="2400" dirty="0"/>
              <a:t> </a:t>
            </a:r>
            <a:r>
              <a:rPr lang="en-US" sz="2400" dirty="0" err="1"/>
              <a:t>turde</a:t>
            </a:r>
            <a:r>
              <a:rPr lang="en-US" sz="2400" dirty="0"/>
              <a:t> </a:t>
            </a:r>
            <a:r>
              <a:rPr lang="en-US" sz="2400" dirty="0" err="1"/>
              <a:t>være</a:t>
            </a:r>
            <a:r>
              <a:rPr lang="en-US" sz="2400" dirty="0"/>
              <a:t> mere </a:t>
            </a:r>
            <a:r>
              <a:rPr lang="en-US" sz="2400" dirty="0" err="1"/>
              <a:t>nysggerige</a:t>
            </a:r>
            <a:r>
              <a:rPr lang="en-US" sz="2400" dirty="0"/>
              <a:t>…..</a:t>
            </a:r>
          </a:p>
          <a:p>
            <a:r>
              <a:rPr lang="en-US" sz="2400" dirty="0" err="1"/>
              <a:t>Skab</a:t>
            </a:r>
            <a:r>
              <a:rPr lang="en-US" sz="2400" dirty="0"/>
              <a:t> rum for </a:t>
            </a:r>
            <a:r>
              <a:rPr lang="en-US" sz="2400" dirty="0" err="1"/>
              <a:t>såvel</a:t>
            </a:r>
            <a:r>
              <a:rPr lang="en-US" sz="2400" dirty="0"/>
              <a:t> </a:t>
            </a:r>
            <a:r>
              <a:rPr lang="en-US" sz="2400" dirty="0" err="1"/>
              <a:t>individuel</a:t>
            </a:r>
            <a:r>
              <a:rPr lang="en-US" sz="2400" dirty="0"/>
              <a:t> </a:t>
            </a:r>
            <a:r>
              <a:rPr lang="en-US" sz="2400" dirty="0" err="1"/>
              <a:t>som</a:t>
            </a:r>
            <a:r>
              <a:rPr lang="en-US" sz="2400" dirty="0"/>
              <a:t> </a:t>
            </a:r>
            <a:r>
              <a:rPr lang="en-US" sz="2400" dirty="0" err="1"/>
              <a:t>kollektiv</a:t>
            </a:r>
            <a:r>
              <a:rPr lang="en-US" sz="2400" dirty="0"/>
              <a:t> </a:t>
            </a:r>
            <a:r>
              <a:rPr lang="en-US" sz="2400" dirty="0" err="1"/>
              <a:t>refleksion</a:t>
            </a:r>
            <a:r>
              <a:rPr lang="en-US" sz="2400" dirty="0"/>
              <a:t>!</a:t>
            </a:r>
          </a:p>
          <a:p>
            <a:r>
              <a:rPr lang="en-US" sz="2400" dirty="0"/>
              <a:t>Kultur og </a:t>
            </a:r>
            <a:r>
              <a:rPr lang="en-US" sz="2400" dirty="0" err="1"/>
              <a:t>færdigheder</a:t>
            </a:r>
            <a:r>
              <a:rPr lang="en-US" sz="2400" dirty="0"/>
              <a:t> </a:t>
            </a:r>
            <a:r>
              <a:rPr lang="en-US" sz="2400" dirty="0" err="1"/>
              <a:t>formidles</a:t>
            </a:r>
            <a:r>
              <a:rPr lang="en-US" sz="2400" dirty="0"/>
              <a:t> </a:t>
            </a:r>
            <a:r>
              <a:rPr lang="en-US" sz="2400" dirty="0" err="1"/>
              <a:t>ikke</a:t>
            </a:r>
            <a:r>
              <a:rPr lang="en-US" sz="2400" dirty="0"/>
              <a:t> via osmose – </a:t>
            </a:r>
            <a:r>
              <a:rPr lang="en-US" sz="2400" dirty="0" err="1"/>
              <a:t>så</a:t>
            </a:r>
            <a:r>
              <a:rPr lang="en-US" sz="2400" dirty="0"/>
              <a:t> </a:t>
            </a:r>
            <a:r>
              <a:rPr lang="en-US" sz="2400" dirty="0" err="1"/>
              <a:t>vær</a:t>
            </a:r>
            <a:r>
              <a:rPr lang="en-US" sz="2400" dirty="0"/>
              <a:t> </a:t>
            </a:r>
            <a:r>
              <a:rPr lang="en-US" sz="2400" dirty="0" err="1"/>
              <a:t>ambitiøs</a:t>
            </a:r>
            <a:r>
              <a:rPr lang="en-US" sz="2400" dirty="0"/>
              <a:t> </a:t>
            </a:r>
            <a:r>
              <a:rPr lang="en-US" sz="2400" dirty="0" err="1"/>
              <a:t>på</a:t>
            </a:r>
            <a:r>
              <a:rPr lang="en-US" sz="2400" dirty="0"/>
              <a:t> det </a:t>
            </a:r>
            <a:r>
              <a:rPr lang="en-US" sz="2400" dirty="0" err="1"/>
              <a:t>anologe</a:t>
            </a:r>
            <a:r>
              <a:rPr lang="en-US" sz="2400" dirty="0"/>
              <a:t> </a:t>
            </a:r>
            <a:r>
              <a:rPr lang="en-US" sz="2400" dirty="0" err="1"/>
              <a:t>fællesskabs</a:t>
            </a:r>
            <a:r>
              <a:rPr lang="en-US" sz="2400" dirty="0"/>
              <a:t> </a:t>
            </a:r>
            <a:r>
              <a:rPr lang="en-US" sz="2400" dirty="0" err="1"/>
              <a:t>vegne</a:t>
            </a:r>
            <a:endParaRPr lang="en-US" sz="2400" dirty="0"/>
          </a:p>
          <a:p>
            <a:r>
              <a:rPr lang="en-US" sz="2400" dirty="0"/>
              <a:t>I </a:t>
            </a:r>
            <a:r>
              <a:rPr lang="en-US" sz="2400" dirty="0" err="1"/>
              <a:t>behøver</a:t>
            </a:r>
            <a:r>
              <a:rPr lang="en-US" sz="2400" dirty="0"/>
              <a:t> </a:t>
            </a:r>
            <a:r>
              <a:rPr lang="en-US" sz="2400" dirty="0" err="1"/>
              <a:t>ikke</a:t>
            </a:r>
            <a:r>
              <a:rPr lang="en-US" sz="2400" dirty="0"/>
              <a:t> </a:t>
            </a:r>
            <a:r>
              <a:rPr lang="en-US" sz="2400" dirty="0" err="1"/>
              <a:t>være</a:t>
            </a:r>
            <a:r>
              <a:rPr lang="en-US" sz="2400" dirty="0"/>
              <a:t> </a:t>
            </a:r>
            <a:r>
              <a:rPr lang="en-US" sz="2400" dirty="0" err="1"/>
              <a:t>eksperter</a:t>
            </a:r>
            <a:r>
              <a:rPr lang="en-US" sz="2400" dirty="0"/>
              <a:t>, </a:t>
            </a:r>
            <a:r>
              <a:rPr lang="en-US" sz="2400" dirty="0" err="1"/>
              <a:t>så</a:t>
            </a:r>
            <a:r>
              <a:rPr lang="en-US" sz="2400" dirty="0"/>
              <a:t> </a:t>
            </a:r>
            <a:r>
              <a:rPr lang="en-US" sz="2400" dirty="0" err="1"/>
              <a:t>prøv</a:t>
            </a:r>
            <a:r>
              <a:rPr lang="en-US" sz="2400" dirty="0"/>
              <a:t> </a:t>
            </a:r>
            <a:r>
              <a:rPr lang="en-US" sz="2400" dirty="0" err="1"/>
              <a:t>jer</a:t>
            </a:r>
            <a:r>
              <a:rPr lang="en-US" sz="2400" dirty="0"/>
              <a:t> </a:t>
            </a:r>
            <a:r>
              <a:rPr lang="en-US" sz="2400" dirty="0" err="1"/>
              <a:t>frem</a:t>
            </a:r>
            <a:r>
              <a:rPr lang="en-US" sz="2400" dirty="0"/>
              <a:t>…..og hold </a:t>
            </a:r>
            <a:r>
              <a:rPr lang="en-US" sz="2400" dirty="0" err="1"/>
              <a:t>fokus</a:t>
            </a:r>
            <a:r>
              <a:rPr lang="en-US" sz="2400" dirty="0"/>
              <a:t> </a:t>
            </a:r>
            <a:r>
              <a:rPr lang="en-US" sz="2400" dirty="0" err="1"/>
              <a:t>på</a:t>
            </a:r>
            <a:r>
              <a:rPr lang="en-US" sz="2400" dirty="0"/>
              <a:t> </a:t>
            </a:r>
            <a:r>
              <a:rPr lang="en-US" sz="2400" dirty="0" err="1"/>
              <a:t>ikke</a:t>
            </a:r>
            <a:r>
              <a:rPr lang="en-US" sz="2400" dirty="0"/>
              <a:t> </a:t>
            </a:r>
            <a:r>
              <a:rPr lang="en-US" sz="2400" dirty="0" err="1"/>
              <a:t>kun</a:t>
            </a:r>
            <a:r>
              <a:rPr lang="en-US" sz="2400" dirty="0"/>
              <a:t> at </a:t>
            </a:r>
            <a:r>
              <a:rPr lang="en-US" sz="2400" dirty="0" err="1"/>
              <a:t>snakke</a:t>
            </a:r>
            <a:r>
              <a:rPr lang="en-US" sz="2400" dirty="0"/>
              <a:t> om det “</a:t>
            </a:r>
            <a:r>
              <a:rPr lang="en-US" sz="2400" dirty="0" err="1"/>
              <a:t>trygge</a:t>
            </a:r>
            <a:r>
              <a:rPr lang="en-US" sz="2400" dirty="0"/>
              <a:t>”, men </a:t>
            </a:r>
            <a:r>
              <a:rPr lang="en-US" sz="2400" dirty="0" err="1"/>
              <a:t>også</a:t>
            </a:r>
            <a:r>
              <a:rPr lang="en-US" sz="2400" dirty="0"/>
              <a:t> om det </a:t>
            </a:r>
            <a:r>
              <a:rPr lang="en-US" sz="2400" dirty="0" err="1"/>
              <a:t>vigtige</a:t>
            </a:r>
            <a:r>
              <a:rPr lang="en-US" sz="2400" dirty="0"/>
              <a:t>!</a:t>
            </a:r>
          </a:p>
          <a:p>
            <a:pPr marL="0" indent="0">
              <a:buNone/>
            </a:pPr>
            <a:endParaRPr lang="en-US" sz="1800" dirty="0"/>
          </a:p>
        </p:txBody>
      </p:sp>
      <p:sp>
        <p:nvSpPr>
          <p:cNvPr id="4" name="Pladsholder til sidefod 3"/>
          <p:cNvSpPr>
            <a:spLocks noGrp="1"/>
          </p:cNvSpPr>
          <p:nvPr>
            <p:ph type="ftr" sz="quarter" idx="11"/>
          </p:nvPr>
        </p:nvSpPr>
        <p:spPr>
          <a:xfrm>
            <a:off x="3802455" y="4767263"/>
            <a:ext cx="3707395" cy="273844"/>
          </a:xfrm>
        </p:spPr>
        <p:txBody>
          <a:bodyPr vert="horz" lIns="68580" tIns="34290" rIns="68580" bIns="34290" rtlCol="0" anchor="ctr">
            <a:normAutofit/>
          </a:bodyPr>
          <a:lstStyle/>
          <a:p>
            <a:pPr algn="l">
              <a:spcAft>
                <a:spcPts val="450"/>
              </a:spcAft>
              <a:defRPr/>
            </a:pPr>
            <a:r>
              <a:rPr lang="en-US" kern="1200">
                <a:solidFill>
                  <a:schemeClr val="tx1">
                    <a:alpha val="80000"/>
                  </a:schemeClr>
                </a:solidFill>
                <a:latin typeface="Calibri" panose="020F0502020204030204"/>
                <a:ea typeface="+mn-ea"/>
                <a:cs typeface="+mn-cs"/>
              </a:rPr>
              <a:t>Center for Ungdomsstudier    www.cur.nu</a:t>
            </a:r>
          </a:p>
        </p:txBody>
      </p:sp>
      <p:sp>
        <p:nvSpPr>
          <p:cNvPr id="3" name="Titel 2"/>
          <p:cNvSpPr>
            <a:spLocks noGrp="1"/>
          </p:cNvSpPr>
          <p:nvPr>
            <p:ph type="title"/>
          </p:nvPr>
        </p:nvSpPr>
        <p:spPr>
          <a:xfrm>
            <a:off x="3802455" y="273843"/>
            <a:ext cx="4629150" cy="1371600"/>
          </a:xfrm>
        </p:spPr>
        <p:txBody>
          <a:bodyPr vert="horz" lIns="68580" tIns="34290" rIns="68580" bIns="34290" rtlCol="0" anchor="ctr">
            <a:normAutofit/>
          </a:bodyPr>
          <a:lstStyle/>
          <a:p>
            <a:r>
              <a:rPr lang="en-US" dirty="0"/>
              <a:t>Et par </a:t>
            </a:r>
            <a:r>
              <a:rPr lang="en-US" dirty="0" err="1"/>
              <a:t>udfordringer</a:t>
            </a:r>
            <a:r>
              <a:rPr lang="en-US" dirty="0"/>
              <a:t>…..</a:t>
            </a:r>
          </a:p>
        </p:txBody>
      </p:sp>
    </p:spTree>
    <p:extLst>
      <p:ext uri="{BB962C8B-B14F-4D97-AF65-F5344CB8AC3E}">
        <p14:creationId xmlns:p14="http://schemas.microsoft.com/office/powerpoint/2010/main" val="1539773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6348C-B4D4-0777-CBE2-9D01B5DBA797}"/>
              </a:ext>
            </a:extLst>
          </p:cNvPr>
          <p:cNvSpPr>
            <a:spLocks noGrp="1"/>
          </p:cNvSpPr>
          <p:nvPr>
            <p:ph type="title"/>
          </p:nvPr>
        </p:nvSpPr>
        <p:spPr>
          <a:xfrm>
            <a:off x="754901" y="313323"/>
            <a:ext cx="7634200" cy="1505048"/>
          </a:xfrm>
        </p:spPr>
        <p:txBody>
          <a:bodyPr vert="horz" lIns="91440" tIns="45720" rIns="91440" bIns="45720" rtlCol="0" anchor="b">
            <a:noAutofit/>
          </a:bodyPr>
          <a:lstStyle/>
          <a:p>
            <a:pPr algn="ctr" defTabSz="914378"/>
            <a:r>
              <a:rPr lang="en-US" sz="1800" dirty="0"/>
              <a:t>Der er </a:t>
            </a:r>
            <a:r>
              <a:rPr lang="en-US" sz="1800" dirty="0" err="1"/>
              <a:t>brug</a:t>
            </a:r>
            <a:r>
              <a:rPr lang="en-US" sz="1800" dirty="0"/>
              <a:t> for et </a:t>
            </a:r>
            <a:r>
              <a:rPr lang="en-US" sz="1800" dirty="0" err="1"/>
              <a:t>skifte</a:t>
            </a:r>
            <a:r>
              <a:rPr lang="en-US" sz="1800" dirty="0"/>
              <a:t> </a:t>
            </a:r>
            <a:r>
              <a:rPr lang="en-US" sz="1800" dirty="0" err="1"/>
              <a:t>væk</a:t>
            </a:r>
            <a:r>
              <a:rPr lang="en-US" sz="1800" dirty="0"/>
              <a:t> fra </a:t>
            </a:r>
            <a:r>
              <a:rPr lang="en-US" sz="1800" dirty="0" err="1"/>
              <a:t>snakken</a:t>
            </a:r>
            <a:r>
              <a:rPr lang="en-US" sz="1800" dirty="0"/>
              <a:t> om ”</a:t>
            </a:r>
            <a:r>
              <a:rPr lang="en-US" sz="1800" dirty="0" err="1"/>
              <a:t>fastholdelse</a:t>
            </a:r>
            <a:r>
              <a:rPr lang="en-US" sz="1800" dirty="0"/>
              <a:t>” </a:t>
            </a:r>
            <a:r>
              <a:rPr lang="en-US" sz="1800" dirty="0" err="1"/>
              <a:t>af</a:t>
            </a:r>
            <a:r>
              <a:rPr lang="en-US" sz="1800" dirty="0"/>
              <a:t> </a:t>
            </a:r>
            <a:r>
              <a:rPr lang="en-US" sz="1800" dirty="0" err="1"/>
              <a:t>børn</a:t>
            </a:r>
            <a:r>
              <a:rPr lang="en-US" sz="1800" dirty="0"/>
              <a:t> og </a:t>
            </a:r>
            <a:r>
              <a:rPr lang="en-US" sz="1800" dirty="0" err="1"/>
              <a:t>unge</a:t>
            </a:r>
            <a:r>
              <a:rPr lang="en-US" sz="1800" dirty="0"/>
              <a:t>  </a:t>
            </a:r>
            <a:r>
              <a:rPr lang="en-US" sz="1800" dirty="0" err="1"/>
              <a:t>til</a:t>
            </a:r>
            <a:r>
              <a:rPr lang="en-US" sz="1800" dirty="0"/>
              <a:t> at vi I </a:t>
            </a:r>
            <a:r>
              <a:rPr lang="en-US" sz="1800" dirty="0" err="1"/>
              <a:t>stedet</a:t>
            </a:r>
            <a:r>
              <a:rPr lang="en-US" sz="1800" dirty="0"/>
              <a:t> graver </a:t>
            </a:r>
            <a:r>
              <a:rPr lang="en-US" sz="1800" dirty="0" err="1"/>
              <a:t>vandhuller</a:t>
            </a:r>
            <a:r>
              <a:rPr lang="en-US" sz="1800" dirty="0"/>
              <a:t>, </a:t>
            </a:r>
            <a:r>
              <a:rPr lang="en-US" sz="1800" dirty="0" err="1"/>
              <a:t>hvor</a:t>
            </a:r>
            <a:r>
              <a:rPr lang="en-US" sz="1800" dirty="0"/>
              <a:t> </a:t>
            </a:r>
            <a:r>
              <a:rPr lang="en-US" sz="1800" dirty="0" err="1"/>
              <a:t>miljøer</a:t>
            </a:r>
            <a:r>
              <a:rPr lang="en-US" sz="1800" dirty="0"/>
              <a:t> - - med </a:t>
            </a:r>
            <a:r>
              <a:rPr lang="en-US" sz="1800" dirty="0" err="1"/>
              <a:t>afsæt</a:t>
            </a:r>
            <a:r>
              <a:rPr lang="en-US" sz="1800" dirty="0"/>
              <a:t> I </a:t>
            </a:r>
            <a:r>
              <a:rPr lang="en-US" sz="1800" dirty="0" err="1"/>
              <a:t>viden</a:t>
            </a:r>
            <a:r>
              <a:rPr lang="en-US" sz="1800" dirty="0"/>
              <a:t> </a:t>
            </a:r>
            <a:r>
              <a:rPr lang="en-US" sz="1800" dirty="0" err="1"/>
              <a:t>omkirng</a:t>
            </a:r>
            <a:r>
              <a:rPr lang="en-US" sz="1800" dirty="0"/>
              <a:t> </a:t>
            </a:r>
            <a:r>
              <a:rPr lang="en-US" sz="1800" dirty="0" err="1"/>
              <a:t>ungdomslivet</a:t>
            </a:r>
            <a:r>
              <a:rPr lang="en-US" sz="1800" dirty="0"/>
              <a:t> – </a:t>
            </a:r>
            <a:r>
              <a:rPr lang="en-US" sz="1800" dirty="0" err="1"/>
              <a:t>etablerer</a:t>
            </a:r>
            <a:r>
              <a:rPr lang="en-US" sz="1800" dirty="0"/>
              <a:t> </a:t>
            </a:r>
            <a:r>
              <a:rPr lang="en-US" sz="1800" dirty="0" err="1"/>
              <a:t>fællesskaber</a:t>
            </a:r>
            <a:r>
              <a:rPr lang="en-US" sz="1800" dirty="0"/>
              <a:t>, </a:t>
            </a:r>
            <a:r>
              <a:rPr lang="en-US" sz="1800" dirty="0" err="1"/>
              <a:t>hvor</a:t>
            </a:r>
            <a:r>
              <a:rPr lang="en-US" sz="1800" dirty="0"/>
              <a:t> man </a:t>
            </a:r>
            <a:r>
              <a:rPr lang="en-US" sz="1800" dirty="0" err="1"/>
              <a:t>møder</a:t>
            </a:r>
            <a:r>
              <a:rPr lang="en-US" sz="1800" dirty="0"/>
              <a:t> </a:t>
            </a:r>
            <a:r>
              <a:rPr lang="en-US" sz="1800" dirty="0" err="1"/>
              <a:t>ambitiøse</a:t>
            </a:r>
            <a:r>
              <a:rPr lang="en-US" sz="1800" dirty="0"/>
              <a:t> “</a:t>
            </a:r>
            <a:r>
              <a:rPr lang="en-US" sz="1800" dirty="0" err="1"/>
              <a:t>voksne</a:t>
            </a:r>
            <a:r>
              <a:rPr lang="en-US" sz="1800" dirty="0"/>
              <a:t>”, der </a:t>
            </a:r>
            <a:r>
              <a:rPr lang="en-US" sz="1800" dirty="0" err="1"/>
              <a:t>har</a:t>
            </a:r>
            <a:r>
              <a:rPr lang="en-US" sz="1800" dirty="0"/>
              <a:t> </a:t>
            </a:r>
            <a:r>
              <a:rPr lang="en-US" sz="1800" dirty="0" err="1"/>
              <a:t>noget</a:t>
            </a:r>
            <a:r>
              <a:rPr lang="en-US" sz="1800" dirty="0"/>
              <a:t> at </a:t>
            </a:r>
            <a:r>
              <a:rPr lang="en-US" sz="1800" dirty="0" err="1"/>
              <a:t>byde</a:t>
            </a:r>
            <a:r>
              <a:rPr lang="en-US" sz="1800" dirty="0"/>
              <a:t> på, og </a:t>
            </a:r>
            <a:r>
              <a:rPr lang="en-US" sz="1800" dirty="0" err="1"/>
              <a:t>som</a:t>
            </a:r>
            <a:r>
              <a:rPr lang="en-US" sz="1800" dirty="0"/>
              <a:t> </a:t>
            </a:r>
            <a:r>
              <a:rPr lang="en-US" sz="1800" dirty="0" err="1"/>
              <a:t>medvirker</a:t>
            </a:r>
            <a:r>
              <a:rPr lang="en-US" sz="1800" dirty="0"/>
              <a:t> </a:t>
            </a:r>
            <a:r>
              <a:rPr lang="en-US" sz="1800" dirty="0" err="1"/>
              <a:t>til</a:t>
            </a:r>
            <a:r>
              <a:rPr lang="en-US" sz="1800" dirty="0"/>
              <a:t> at man </a:t>
            </a:r>
            <a:r>
              <a:rPr lang="en-US" sz="1800" dirty="0" err="1"/>
              <a:t>som</a:t>
            </a:r>
            <a:r>
              <a:rPr lang="en-US" sz="1800" dirty="0"/>
              <a:t> </a:t>
            </a:r>
            <a:r>
              <a:rPr lang="en-US" sz="1800" dirty="0" err="1"/>
              <a:t>ung</a:t>
            </a:r>
            <a:r>
              <a:rPr lang="en-US" sz="1800" dirty="0"/>
              <a:t> </a:t>
            </a:r>
            <a:r>
              <a:rPr lang="en-US" sz="1800" dirty="0" err="1"/>
              <a:t>bliver</a:t>
            </a:r>
            <a:r>
              <a:rPr lang="en-US" sz="1800" dirty="0"/>
              <a:t> </a:t>
            </a:r>
            <a:r>
              <a:rPr lang="en-US" sz="1800" dirty="0" err="1"/>
              <a:t>klogere</a:t>
            </a:r>
            <a:r>
              <a:rPr lang="en-US" sz="1800" dirty="0"/>
              <a:t> på sig </a:t>
            </a:r>
            <a:r>
              <a:rPr lang="en-US" sz="1800" dirty="0" err="1"/>
              <a:t>selv</a:t>
            </a:r>
            <a:r>
              <a:rPr lang="en-US" sz="1800" dirty="0"/>
              <a:t>, </a:t>
            </a:r>
            <a:r>
              <a:rPr lang="en-US" sz="1800" dirty="0" err="1"/>
              <a:t>livet</a:t>
            </a:r>
            <a:r>
              <a:rPr lang="en-US" sz="1800" dirty="0"/>
              <a:t>, sin </a:t>
            </a:r>
            <a:r>
              <a:rPr lang="en-US" sz="1800" dirty="0" err="1"/>
              <a:t>tro</a:t>
            </a:r>
            <a:r>
              <a:rPr lang="en-US" sz="1800" dirty="0"/>
              <a:t> og </a:t>
            </a:r>
            <a:r>
              <a:rPr lang="en-US" sz="1800" dirty="0" err="1"/>
              <a:t>verden</a:t>
            </a:r>
            <a:r>
              <a:rPr lang="en-US" sz="1800" dirty="0"/>
              <a:t>…..</a:t>
            </a:r>
          </a:p>
        </p:txBody>
      </p:sp>
      <p:pic>
        <p:nvPicPr>
          <p:cNvPr id="1026" name="Picture 2" descr="Dyrehegn af høj kvalitet | Vi er eksperter i dyrehegn | SHN Hegn">
            <a:extLst>
              <a:ext uri="{FF2B5EF4-FFF2-40B4-BE49-F238E27FC236}">
                <a16:creationId xmlns:a16="http://schemas.microsoft.com/office/drawing/2014/main" id="{E393CC25-1BCD-0A9D-2D25-ADF0DA776022}"/>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r="-1" b="-1"/>
          <a:stretch/>
        </p:blipFill>
        <p:spPr bwMode="auto">
          <a:xfrm>
            <a:off x="149056" y="1807837"/>
            <a:ext cx="4352493" cy="2917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ndhul - Wikipedia, den frie encyklopædi">
            <a:extLst>
              <a:ext uri="{FF2B5EF4-FFF2-40B4-BE49-F238E27FC236}">
                <a16:creationId xmlns:a16="http://schemas.microsoft.com/office/drawing/2014/main" id="{61487243-314F-4639-0E19-36985F5AF49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42450" y="1807837"/>
            <a:ext cx="4352492" cy="291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7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0864E0B9-B7A1-44D5-8E1D-3B2B78BB1E01}"/>
              </a:ext>
            </a:extLst>
          </p:cNvPr>
          <p:cNvSpPr>
            <a:spLocks noGrp="1"/>
          </p:cNvSpPr>
          <p:nvPr>
            <p:ph type="title"/>
          </p:nvPr>
        </p:nvSpPr>
        <p:spPr>
          <a:xfrm>
            <a:off x="628650" y="259357"/>
            <a:ext cx="3840421" cy="994172"/>
          </a:xfrm>
          <a:prstGeom prst="ellipse">
            <a:avLst/>
          </a:prstGeom>
        </p:spPr>
        <p:txBody>
          <a:bodyPr vert="horz" lIns="68580" tIns="34290" rIns="68580" bIns="34290" rtlCol="0">
            <a:normAutofit/>
          </a:bodyPr>
          <a:lstStyle/>
          <a:p>
            <a:pPr>
              <a:defRPr/>
            </a:pPr>
            <a:r>
              <a:rPr lang="en-US" altLang="da-DK" sz="2300" dirty="0"/>
              <a:t>Studenter i 1990erne og I 2020erne…..</a:t>
            </a:r>
          </a:p>
        </p:txBody>
      </p:sp>
      <p:sp>
        <p:nvSpPr>
          <p:cNvPr id="3" name="Pladsholder til indhold 2">
            <a:extLst>
              <a:ext uri="{FF2B5EF4-FFF2-40B4-BE49-F238E27FC236}">
                <a16:creationId xmlns:a16="http://schemas.microsoft.com/office/drawing/2014/main" id="{36DE88F5-FB55-DCC4-F325-601E640E5F2C}"/>
              </a:ext>
            </a:extLst>
          </p:cNvPr>
          <p:cNvSpPr>
            <a:spLocks noGrp="1"/>
          </p:cNvSpPr>
          <p:nvPr>
            <p:ph idx="1"/>
          </p:nvPr>
        </p:nvSpPr>
        <p:spPr>
          <a:xfrm>
            <a:off x="628650" y="1369218"/>
            <a:ext cx="3819146" cy="3263504"/>
          </a:xfrm>
        </p:spPr>
        <p:txBody>
          <a:bodyPr>
            <a:normAutofit/>
          </a:bodyPr>
          <a:lstStyle/>
          <a:p>
            <a:endParaRPr lang="da-DK" dirty="0"/>
          </a:p>
        </p:txBody>
      </p:sp>
      <p:pic>
        <p:nvPicPr>
          <p:cNvPr id="4" name="Picture 2" descr="Student 1995">
            <a:extLst>
              <a:ext uri="{FF2B5EF4-FFF2-40B4-BE49-F238E27FC236}">
                <a16:creationId xmlns:a16="http://schemas.microsoft.com/office/drawing/2014/main" id="{0501EB0B-D4CF-39E0-99B9-6BEBD9A4E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31" r="18266" b="-2"/>
          <a:stretch/>
        </p:blipFill>
        <p:spPr bwMode="auto">
          <a:xfrm>
            <a:off x="5925944" y="2045796"/>
            <a:ext cx="3218056" cy="3097704"/>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U/NORD Helsingør - Tag din uddannelse her i Helsingør">
            <a:extLst>
              <a:ext uri="{FF2B5EF4-FFF2-40B4-BE49-F238E27FC236}">
                <a16:creationId xmlns:a16="http://schemas.microsoft.com/office/drawing/2014/main" id="{2A59F146-7A2C-4BC6-BC1B-CE31FFFA90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63" r="16816" b="-1"/>
          <a:stretch/>
        </p:blipFill>
        <p:spPr bwMode="auto">
          <a:xfrm>
            <a:off x="4696205" y="10"/>
            <a:ext cx="2639484" cy="225592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8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785F6D2-2195-8845-5389-3C33FAFD681B}"/>
              </a:ext>
            </a:extLst>
          </p:cNvPr>
          <p:cNvSpPr>
            <a:spLocks noGrp="1"/>
          </p:cNvSpPr>
          <p:nvPr>
            <p:ph type="title"/>
          </p:nvPr>
        </p:nvSpPr>
        <p:spPr>
          <a:xfrm>
            <a:off x="728526" y="278789"/>
            <a:ext cx="4594473" cy="1430147"/>
          </a:xfrm>
        </p:spPr>
        <p:txBody>
          <a:bodyPr anchor="b">
            <a:normAutofit/>
          </a:bodyPr>
          <a:lstStyle/>
          <a:p>
            <a:r>
              <a:rPr lang="da-DK" dirty="0"/>
              <a:t>EUD/Xere…..</a:t>
            </a:r>
          </a:p>
        </p:txBody>
      </p:sp>
      <p:sp>
        <p:nvSpPr>
          <p:cNvPr id="1034" name="Content Placeholder 1033">
            <a:extLst>
              <a:ext uri="{FF2B5EF4-FFF2-40B4-BE49-F238E27FC236}">
                <a16:creationId xmlns:a16="http://schemas.microsoft.com/office/drawing/2014/main" id="{F24D7D2E-8ED4-FDD8-4EFA-03988E7BEB7C}"/>
              </a:ext>
            </a:extLst>
          </p:cNvPr>
          <p:cNvSpPr>
            <a:spLocks noGrp="1"/>
          </p:cNvSpPr>
          <p:nvPr>
            <p:ph idx="1"/>
          </p:nvPr>
        </p:nvSpPr>
        <p:spPr>
          <a:xfrm>
            <a:off x="728526" y="2033546"/>
            <a:ext cx="3086100" cy="2599176"/>
          </a:xfrm>
        </p:spPr>
        <p:txBody>
          <a:bodyPr>
            <a:normAutofit/>
          </a:bodyPr>
          <a:lstStyle/>
          <a:p>
            <a:endParaRPr lang="en-US" sz="1500" dirty="0"/>
          </a:p>
        </p:txBody>
      </p:sp>
      <p:pic>
        <p:nvPicPr>
          <p:cNvPr id="1028" name="Picture 4" descr="Få nyheder | Hold dig opdateret | College360">
            <a:extLst>
              <a:ext uri="{FF2B5EF4-FFF2-40B4-BE49-F238E27FC236}">
                <a16:creationId xmlns:a16="http://schemas.microsoft.com/office/drawing/2014/main" id="{A84368F6-46E7-9AD2-4CFF-F1F7A5BF9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76" r="18560" b="-1"/>
          <a:stretch/>
        </p:blipFill>
        <p:spPr bwMode="auto">
          <a:xfrm>
            <a:off x="6339726" y="2761098"/>
            <a:ext cx="2810949" cy="2382406"/>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EUD – Mariis' digitale refleksioner">
            <a:extLst>
              <a:ext uri="{FF2B5EF4-FFF2-40B4-BE49-F238E27FC236}">
                <a16:creationId xmlns:a16="http://schemas.microsoft.com/office/drawing/2014/main" id="{ACCD1898-31D1-3E35-A060-4AA4C0729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0" r="-2" b="23663"/>
          <a:stretch/>
        </p:blipFill>
        <p:spPr bwMode="auto">
          <a:xfrm>
            <a:off x="4048707" y="1843477"/>
            <a:ext cx="2593775" cy="2607199"/>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Flere unge overvejer EUD efter DM i Skills - DanmarkC TV">
            <a:extLst>
              <a:ext uri="{FF2B5EF4-FFF2-40B4-BE49-F238E27FC236}">
                <a16:creationId xmlns:a16="http://schemas.microsoft.com/office/drawing/2014/main" id="{05B959A5-A6E1-C60D-A61E-8C7238F803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74" r="18827" b="3"/>
          <a:stretch/>
        </p:blipFill>
        <p:spPr bwMode="auto">
          <a:xfrm>
            <a:off x="5715768" y="-3"/>
            <a:ext cx="3434907" cy="2652375"/>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7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41137-E349-56EE-1BE8-B46D03B0FF50}"/>
              </a:ext>
            </a:extLst>
          </p:cNvPr>
          <p:cNvSpPr>
            <a:spLocks noGrp="1"/>
          </p:cNvSpPr>
          <p:nvPr>
            <p:ph type="title"/>
          </p:nvPr>
        </p:nvSpPr>
        <p:spPr/>
        <p:txBody>
          <a:bodyPr/>
          <a:lstStyle/>
          <a:p>
            <a:r>
              <a:rPr lang="da-DK" dirty="0"/>
              <a:t>Studerende i 2020erne….</a:t>
            </a:r>
          </a:p>
        </p:txBody>
      </p:sp>
      <p:pic>
        <p:nvPicPr>
          <p:cNvPr id="3074" name="Picture 2" descr="Økonomisk chok venter nyuddannede i 2023">
            <a:extLst>
              <a:ext uri="{FF2B5EF4-FFF2-40B4-BE49-F238E27FC236}">
                <a16:creationId xmlns:a16="http://schemas.microsoft.com/office/drawing/2014/main" id="{20323C02-67E5-3404-BDAF-16966E205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975" y="2148681"/>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4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FE4D692-1E97-4B90-9607-6E43DF048229}"/>
              </a:ext>
            </a:extLst>
          </p:cNvPr>
          <p:cNvSpPr>
            <a:spLocks noGrp="1"/>
          </p:cNvSpPr>
          <p:nvPr>
            <p:ph type="title"/>
          </p:nvPr>
        </p:nvSpPr>
        <p:spPr>
          <a:xfrm>
            <a:off x="476250" y="480617"/>
            <a:ext cx="2563994" cy="4187361"/>
          </a:xfrm>
        </p:spPr>
        <p:txBody>
          <a:bodyPr anchor="ctr">
            <a:normAutofit/>
          </a:bodyPr>
          <a:lstStyle/>
          <a:p>
            <a:r>
              <a:rPr lang="da-DK" sz="3800" dirty="0"/>
              <a:t>Hvem havde/har?????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Pladsholder til indhold 2">
            <a:extLst>
              <a:ext uri="{FF2B5EF4-FFF2-40B4-BE49-F238E27FC236}">
                <a16:creationId xmlns:a16="http://schemas.microsoft.com/office/drawing/2014/main" id="{A520CF17-31EC-F2AC-DA98-7943B60C4742}"/>
              </a:ext>
            </a:extLst>
          </p:cNvPr>
          <p:cNvGraphicFramePr>
            <a:graphicFrameLocks noGrp="1"/>
          </p:cNvGraphicFramePr>
          <p:nvPr>
            <p:ph idx="1"/>
            <p:extLst>
              <p:ext uri="{D42A27DB-BD31-4B8C-83A1-F6EECF244321}">
                <p14:modId xmlns:p14="http://schemas.microsoft.com/office/powerpoint/2010/main" val="3166605948"/>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938441"/>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3481</TotalTime>
  <Words>2156</Words>
  <Application>Microsoft Office PowerPoint</Application>
  <PresentationFormat>Skærmshow (16:9)</PresentationFormat>
  <Paragraphs>283</Paragraphs>
  <Slides>51</Slides>
  <Notes>3</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51</vt:i4>
      </vt:variant>
    </vt:vector>
  </HeadingPairs>
  <TitlesOfParts>
    <vt:vector size="62" baseType="lpstr">
      <vt:lpstr>Arial</vt:lpstr>
      <vt:lpstr>Arial</vt:lpstr>
      <vt:lpstr>Calibri</vt:lpstr>
      <vt:lpstr>Calibri Light</vt:lpstr>
      <vt:lpstr>ff-meta-serif-web-pro</vt:lpstr>
      <vt:lpstr>Gill Sans MT</vt:lpstr>
      <vt:lpstr>Helvetica Neue</vt:lpstr>
      <vt:lpstr>Times New Roman</vt:lpstr>
      <vt:lpstr>Wingdings</vt:lpstr>
      <vt:lpstr>Wingdings 3</vt:lpstr>
      <vt:lpstr>Office Theme</vt:lpstr>
      <vt:lpstr> ”De er ordnligt Zygt Zeriøse” - perspektiver på ungdomsliv, trivsel,  uddannelse og fællesskaber i en livsfase med med mange op-, ned- og “indbrud”  Århus 26-10 2023  </vt:lpstr>
      <vt:lpstr>Tematikker</vt:lpstr>
      <vt:lpstr>Når jeg ikke er I Århus…..</vt:lpstr>
      <vt:lpstr> RAMMEVILKÅRERNE HAR ÆNDRET SIG DRAMATISK DE SENESTE 10-15 år….</vt:lpstr>
      <vt:lpstr>9.Kl I 1990erne og I 2020erne…</vt:lpstr>
      <vt:lpstr>Studenter i 1990erne og I 2020erne…..</vt:lpstr>
      <vt:lpstr>EUD/Xere…..</vt:lpstr>
      <vt:lpstr>Studerende i 2020erne….</vt:lpstr>
      <vt:lpstr>Hvem havde/har?????</vt:lpstr>
      <vt:lpstr>Fester(Vive 2022)</vt:lpstr>
      <vt:lpstr>PowerPoint-præsentation</vt:lpstr>
      <vt:lpstr>Tilstedeværelse…</vt:lpstr>
      <vt:lpstr>Tiltideværelse…</vt:lpstr>
      <vt:lpstr>Tiltideværelse i praksis</vt:lpstr>
      <vt:lpstr>Mere kommunikation, men mindre samvær – og derfor bør vi være mere ambitiøse på det analoge fællesskabs vegne (Vive 2022) </vt:lpstr>
      <vt:lpstr>Legemestrene og kulturbærerne er forsvundet…</vt:lpstr>
      <vt:lpstr>Man vokser op med venner, der er lige så ”dumme”/kloge som en selv – og som sjældent stiller kritiske spørgsmål….!</vt:lpstr>
      <vt:lpstr>PowerPoint-præsentation</vt:lpstr>
      <vt:lpstr>PowerPoint-præsentation</vt:lpstr>
      <vt:lpstr>En voksende andel af unge har det ikke godt! ( Tal er fra ”Den nationale sundhedsprofil 2021”)</vt:lpstr>
      <vt:lpstr>Mental sundhed(trivsel) defineret som…..</vt:lpstr>
      <vt:lpstr>Stress som ubalance eller….</vt:lpstr>
      <vt:lpstr>Så kan måske forstå at der nogle gange er nogen der oplever behov for en ”tankesmøg”</vt:lpstr>
      <vt:lpstr>Fra et jævnt og muntert virksomt liv på jord til…..</vt:lpstr>
      <vt:lpstr>HVEM PRESSER JER?</vt:lpstr>
      <vt:lpstr>”Hvis bedre er muligt, er godt nok ikke godt nok” –  om små ord med stor betydning</vt:lpstr>
      <vt:lpstr>De har det anderledes svært…..</vt:lpstr>
      <vt:lpstr>PowerPoint-præsentation</vt:lpstr>
      <vt:lpstr>Emerging Adulthood – et ungdomsliv med mange skift (16/17-25-årige) </vt:lpstr>
      <vt:lpstr>PowerPoint-præsentation</vt:lpstr>
      <vt:lpstr>Håb og bristede illusioner...</vt:lpstr>
      <vt:lpstr>Fællesskaber på godt og ondt…..</vt:lpstr>
      <vt:lpstr>Du skal mase dig ind i fællesskabet…..</vt:lpstr>
      <vt:lpstr>Markant mere ufrivillig ensomhed (VIVE 2022)</vt:lpstr>
      <vt:lpstr>Mor! er du helt væk? ‽</vt:lpstr>
      <vt:lpstr>Og nogle gange er de alt for tæt på…..</vt:lpstr>
      <vt:lpstr>Stadig flere ”berøringsforbeholdne voksne” – perspektiver på ”samtalerne i hjemmet….</vt:lpstr>
      <vt:lpstr>“Voksne” er – som følge af den ændrede relationsgrammatik - ofte passive tilskuere! (Jagten på frirum 2020) </vt:lpstr>
      <vt:lpstr>8 ud af 10 har nemt ved at snakke med forældre - men hvad snakker man om? (Jagten på frirum 2020)</vt:lpstr>
      <vt:lpstr>PowerPoint-præsentation</vt:lpstr>
      <vt:lpstr>Drengene efterspørger sixpack….</vt:lpstr>
      <vt:lpstr>Og hvad snakker man ikke om..? (Jagten på frirum 2020)</vt:lpstr>
      <vt:lpstr>Sådan er der mange der opfatter samtalen med voksne….</vt:lpstr>
      <vt:lpstr>Den måske vigtigste arena i alle hjem! – som har stor betydning for hvordan man klarer sig på andre arenaer……</vt:lpstr>
      <vt:lpstr>Når man ringede til kæresten fik man fat i…</vt:lpstr>
      <vt:lpstr>Har du ”sekundære” voksne i dit liv…? ( Jagten på frirum 2020)</vt:lpstr>
      <vt:lpstr>Hvilke egenskaber efterspørges hos ”voksne influencere”?</vt:lpstr>
      <vt:lpstr>Der er brug for kvalitet!</vt:lpstr>
      <vt:lpstr>Udfordringer…….</vt:lpstr>
      <vt:lpstr>Et par udfordringer…..</vt:lpstr>
      <vt:lpstr>Der er brug for et skifte væk fra snakken om ”fastholdelse” af børn og unge  til at vi I stedet graver vandhuller, hvor miljøer - - med afsæt I viden omkirng ungdomslivet – etablerer fællesskaber, hvor man møder ambitiøse “voksne”, der har noget at byde på, og som medvirker til at man som ung bliver klogere på sig selv, livet, sin tro og verden…..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”…Når man i mange år ikke har rakt hånden op i timen ,er det som om, at forbindelsen mellem arm og hjerne er forsvundet…”(Pige 9.kl)</dc:title>
  <dc:creator>Søren Østergaard</dc:creator>
  <cp:lastModifiedBy>Søren Østergaard</cp:lastModifiedBy>
  <cp:revision>146</cp:revision>
  <dcterms:created xsi:type="dcterms:W3CDTF">2020-09-22T13:42:43Z</dcterms:created>
  <dcterms:modified xsi:type="dcterms:W3CDTF">2023-10-23T19:28:24Z</dcterms:modified>
</cp:coreProperties>
</file>