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92D804-0923-2923-B5F8-B605C89C2C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120E24D1-8728-3252-E320-43CEC94393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E3DE017-CE33-4992-A9C7-831A11CE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A6743-EF8F-A04B-90C6-FAC226C20F9E}" type="datetimeFigureOut">
              <a:rPr lang="da-DK" smtClean="0"/>
              <a:t>03.10.2025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3500A13-6B6F-1D14-206A-C933D3861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C149BE3-9957-8AED-5606-BE8C31D43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8F942-9BDD-3F49-878A-41683B0CE6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09859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C4C2D5-AD6F-876C-E517-67BF8F2F9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2BA4E90-8E9D-A692-73FC-C382A8E41C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698487E-9988-501E-3E75-2AF831D55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A6743-EF8F-A04B-90C6-FAC226C20F9E}" type="datetimeFigureOut">
              <a:rPr lang="da-DK" smtClean="0"/>
              <a:t>03.10.2025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C7CE5D7-1129-D812-00FC-A945D68DE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4541A8B-FF6D-0AD6-E534-8AAA7FEA2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8F942-9BDD-3F49-878A-41683B0CE6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3216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609F56D5-72C4-C710-41DD-9F72CB7BF5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59571E1-C813-EACD-EBDD-B573BD64FE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7A25EF7-FA6A-2C0C-B3D5-CCA3C1BF9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A6743-EF8F-A04B-90C6-FAC226C20F9E}" type="datetimeFigureOut">
              <a:rPr lang="da-DK" smtClean="0"/>
              <a:t>03.10.2025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1E55299-D7AF-1CD1-CB11-D43BD84A2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C780858-E23C-7C80-90CF-B22F63D9B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8F942-9BDD-3F49-878A-41683B0CE6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4445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D1BED8-9539-D6EA-52EA-E86080507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FE55BDB-FCEB-B5CA-DC34-2C064D517A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4691664-42C7-4ED6-1B09-497C9E704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A6743-EF8F-A04B-90C6-FAC226C20F9E}" type="datetimeFigureOut">
              <a:rPr lang="da-DK" smtClean="0"/>
              <a:t>03.10.2025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E8AB116-9625-4334-CF48-7D00D4752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83146FF-B587-3316-F7DC-301BDE736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8F942-9BDD-3F49-878A-41683B0CE6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07536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9D9A1F-DE62-20AD-AAEE-C759C1430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E0ADF6B-533A-4155-0F41-9415198FAE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62CB237-7198-D683-DCA4-8E6A90986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A6743-EF8F-A04B-90C6-FAC226C20F9E}" type="datetimeFigureOut">
              <a:rPr lang="da-DK" smtClean="0"/>
              <a:t>03.10.2025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A54F310-42E9-946B-6B01-76FAA1D49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4AA1A71-B2F0-DB7D-A453-DF4343A6A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8F942-9BDD-3F49-878A-41683B0CE6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8365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3E5842-4048-A8D2-2DF7-BDA1599B6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00CE6BD-4AEC-C573-FB08-7EF8603529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B74007E-389A-241E-CE96-EF9D7A74A0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33CC356-818E-CA6C-5C2D-3182AA9C7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A6743-EF8F-A04B-90C6-FAC226C20F9E}" type="datetimeFigureOut">
              <a:rPr lang="da-DK" smtClean="0"/>
              <a:t>03.10.2025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BCC8865-EA3C-5470-8157-85A4D277A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9FD6F0E-2559-0FFE-F050-4A1709936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8F942-9BDD-3F49-878A-41683B0CE6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63680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3C8018-708F-A7B9-11DD-0532B8B0F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6F7ABBF-DA07-3CF8-5304-A566EAF60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03B8CB0-9F1F-1CFD-CA52-0B6920F51A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A5E6E5B3-2B9D-AC57-2AB6-7FB7D44151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38C0DFEA-4C2F-BE48-7E21-477FB70363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9951F921-D003-5195-5DC6-EB9A336CA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A6743-EF8F-A04B-90C6-FAC226C20F9E}" type="datetimeFigureOut">
              <a:rPr lang="da-DK" smtClean="0"/>
              <a:t>03.10.2025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D512A517-3CF9-26D3-4CA9-583021AD0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CF2AA91D-C828-5AB7-E994-BFDED7101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8F942-9BDD-3F49-878A-41683B0CE6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5265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BEE2CD-59B1-7E3C-8126-37CB9DCD6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C6CEC1F-9E4E-B155-B14F-8AAD5BA1F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A6743-EF8F-A04B-90C6-FAC226C20F9E}" type="datetimeFigureOut">
              <a:rPr lang="da-DK" smtClean="0"/>
              <a:t>03.10.2025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41B24B4C-C085-4AAE-D577-518CFEF8C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F803DEB-0218-0B43-C656-112B98710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8F942-9BDD-3F49-878A-41683B0CE6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51818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1976BF55-B8EF-8804-C9F5-A084EE320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A6743-EF8F-A04B-90C6-FAC226C20F9E}" type="datetimeFigureOut">
              <a:rPr lang="da-DK" smtClean="0"/>
              <a:t>03.10.2025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3B88116E-9828-2076-40B3-63634388E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DF47BDF9-2A78-A72E-BE67-1CEDCB9F8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8F942-9BDD-3F49-878A-41683B0CE6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03121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DDC586-3081-0997-FDE1-38B68D7A1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51D3AFC-86FE-770A-73BD-25064249BA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87E5684-1211-24A7-26CE-24DC59357E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5817E95-32DB-2607-1D44-44D9CEB6E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A6743-EF8F-A04B-90C6-FAC226C20F9E}" type="datetimeFigureOut">
              <a:rPr lang="da-DK" smtClean="0"/>
              <a:t>03.10.2025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CC90902-FD32-ED94-F7CD-6B2E974DB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2762618-F322-C826-07B2-A223F19C2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8F942-9BDD-3F49-878A-41683B0CE6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5652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4B648A-DDD3-90A3-E8C0-20CA385BB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49655A0D-4379-4D4B-00F5-5EAB5FCED4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B688901-5C5A-65F6-E616-479D54A6B9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FD29BD6-AC4A-0771-6A76-1D12F74C1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A6743-EF8F-A04B-90C6-FAC226C20F9E}" type="datetimeFigureOut">
              <a:rPr lang="da-DK" smtClean="0"/>
              <a:t>03.10.2025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6F6F6BB-9341-A680-0E65-B55A018FF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87BA62E-4940-301A-8F33-5989A3F25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8F942-9BDD-3F49-878A-41683B0CE6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09231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C18ADBC3-2FF6-7CF7-FE52-D9F01DD8F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AEBE75C-A698-560C-B74E-5F612A4693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D66F03A-0918-3F66-2B93-9E58DBD8A7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BA6743-EF8F-A04B-90C6-FAC226C20F9E}" type="datetimeFigureOut">
              <a:rPr lang="da-DK" smtClean="0"/>
              <a:t>03.10.2025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D504BB8-EBD7-E772-630F-75EF54936B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72F4ADA-D529-3345-3333-A2A0CA6991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D8F942-9BDD-3F49-878A-41683B0CE6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1160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6382ED-7B7C-0105-888C-A416513A77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282C2AD-59FB-4AAC-3368-43AB0DA235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5" name="Billede 4" descr="Et billede, der indeholder tekst, skærmbillede, Font/skrifttype, Grafik&#10;&#10;AI-genereret indhold kan være ukorrekt.">
            <a:extLst>
              <a:ext uri="{FF2B5EF4-FFF2-40B4-BE49-F238E27FC236}">
                <a16:creationId xmlns:a16="http://schemas.microsoft.com/office/drawing/2014/main" id="{0EBB8197-C4A0-7D12-FD1A-B5BC2752C4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199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Mortensen</dc:creator>
  <cp:lastModifiedBy>David Mortensen</cp:lastModifiedBy>
  <cp:revision>1</cp:revision>
  <dcterms:created xsi:type="dcterms:W3CDTF">2025-10-03T09:55:12Z</dcterms:created>
  <dcterms:modified xsi:type="dcterms:W3CDTF">2025-10-03T09:55:59Z</dcterms:modified>
</cp:coreProperties>
</file>